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2" r:id="rId3"/>
    <p:sldId id="403" r:id="rId4"/>
    <p:sldId id="280" r:id="rId5"/>
    <p:sldId id="380" r:id="rId6"/>
    <p:sldId id="298" r:id="rId7"/>
    <p:sldId id="381" r:id="rId8"/>
    <p:sldId id="394" r:id="rId9"/>
    <p:sldId id="402" r:id="rId10"/>
    <p:sldId id="382" r:id="rId11"/>
    <p:sldId id="393" r:id="rId12"/>
    <p:sldId id="383" r:id="rId13"/>
    <p:sldId id="385" r:id="rId14"/>
    <p:sldId id="384" r:id="rId15"/>
    <p:sldId id="387" r:id="rId16"/>
    <p:sldId id="386" r:id="rId17"/>
    <p:sldId id="388" r:id="rId18"/>
    <p:sldId id="389" r:id="rId19"/>
    <p:sldId id="390" r:id="rId20"/>
    <p:sldId id="392" r:id="rId21"/>
    <p:sldId id="391" r:id="rId22"/>
    <p:sldId id="395" r:id="rId23"/>
    <p:sldId id="396" r:id="rId24"/>
    <p:sldId id="397" r:id="rId25"/>
    <p:sldId id="398" r:id="rId26"/>
    <p:sldId id="399" r:id="rId27"/>
    <p:sldId id="311" r:id="rId28"/>
    <p:sldId id="400" r:id="rId29"/>
    <p:sldId id="401" r:id="rId30"/>
    <p:sldId id="32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A9A9"/>
    <a:srgbClr val="9D235A"/>
    <a:srgbClr val="F6A800"/>
    <a:srgbClr val="C00000"/>
    <a:srgbClr val="644C00"/>
    <a:srgbClr val="3382B3"/>
    <a:srgbClr val="483700"/>
    <a:srgbClr val="53B5AE"/>
    <a:srgbClr val="6E4E4E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1" autoAdjust="0"/>
    <p:restoredTop sz="93800" autoAdjust="0"/>
  </p:normalViewPr>
  <p:slideViewPr>
    <p:cSldViewPr snapToGrid="0">
      <p:cViewPr varScale="1">
        <p:scale>
          <a:sx n="101" d="100"/>
          <a:sy n="101" d="100"/>
        </p:scale>
        <p:origin x="38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90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F6978-96E8-424F-B45A-2861D8F52A93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C6756-3C93-46F5-ADEA-7767E9C0D70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17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DDDA2-F892-48F6-B48B-1AD453EC5862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FEF92-B268-4280-B022-04930750FCD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760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66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0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01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623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202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70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37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59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72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934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83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715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366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059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518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203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22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13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960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F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38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701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40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197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98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96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787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75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93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F92-B268-4280-B022-04930750FCD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1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D2AD-4070-D347-B842-8F6ABA10C57B}" type="datetime1">
              <a:rPr lang="es-ES_tradnl" smtClean="0"/>
              <a:t>26/8/22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0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A4E-DFE1-694D-941B-537C2EC9E16C}" type="datetime1">
              <a:rPr lang="es-ES_tradnl" smtClean="0"/>
              <a:t>26/8/22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58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3F43-64B8-5043-9CF8-3F27FFE9A62C}" type="datetime1">
              <a:rPr lang="es-ES_tradnl" smtClean="0"/>
              <a:t>26/8/22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22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67835-F1F1-9A43-A23C-415206818BEA}" type="datetime1">
              <a:rPr lang="es-ES_tradnl" smtClean="0"/>
              <a:t>26/8/22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293192" y="427934"/>
            <a:ext cx="610937" cy="365125"/>
          </a:xfrm>
        </p:spPr>
        <p:txBody>
          <a:bodyPr/>
          <a:lstStyle>
            <a:lvl1pPr>
              <a:defRPr sz="1600" baseline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F0AA509-E69A-4E3D-B99A-BCC63B0C4B01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52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B93EA-3477-8841-90AF-0AB4BB9A1E2A}" type="datetime1">
              <a:rPr lang="es-ES_tradnl" smtClean="0"/>
              <a:t>26/8/22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85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AFBBD-1EC2-5F45-9F5A-43FFAD667B81}" type="datetime1">
              <a:rPr lang="es-ES_tradnl" smtClean="0"/>
              <a:t>26/8/22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71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E3C6-FB04-F84C-8D57-1222A3EB1E62}" type="datetime1">
              <a:rPr lang="es-ES_tradnl" smtClean="0"/>
              <a:t>26/8/22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7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5DEE-D53D-3446-BE19-B9CE76B8FFB1}" type="datetime1">
              <a:rPr lang="es-ES_tradnl" smtClean="0"/>
              <a:t>26/8/22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39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955E-597B-D24C-AB28-F2D30F4D2B29}" type="datetime1">
              <a:rPr lang="es-ES_tradnl" smtClean="0"/>
              <a:t>26/8/22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43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4919-26F1-784A-B9FF-348F857B2D7E}" type="datetime1">
              <a:rPr lang="es-ES_tradnl" smtClean="0"/>
              <a:t>26/8/22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06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12D1-6112-C149-A9B1-889C9D26BD5E}" type="datetime1">
              <a:rPr lang="es-ES_tradnl" smtClean="0"/>
              <a:t>26/8/22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10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21F71-42E6-1B4A-BD1F-82B14208B101}" type="datetime1">
              <a:rPr lang="es-ES_tradnl" smtClean="0"/>
              <a:t>26/8/22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A509-E69A-4E3D-B99A-BCC63B0C4B0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51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github.com/Machine-Learning-in-Glaciology-Workshop/Project_MB_Regress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mailto:fsapienza@berkeley.edu" TargetMode="External"/><Relationship Id="rId4" Type="http://schemas.openxmlformats.org/officeDocument/2006/relationships/hyperlink" Target="mailto:j.bolibar@uu.n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3138D4CE-417D-2083-78AB-B72B2856D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54" b="15449"/>
          <a:stretch/>
        </p:blipFill>
        <p:spPr>
          <a:xfrm>
            <a:off x="-1" y="3200400"/>
            <a:ext cx="12199814" cy="3660203"/>
          </a:xfrm>
          <a:prstGeom prst="rect">
            <a:avLst/>
          </a:prstGeom>
        </p:spPr>
      </p:pic>
      <p:pic>
        <p:nvPicPr>
          <p:cNvPr id="8" name="Imagen 7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ACEB14FC-AA7D-FB0E-8C64-E414474163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42"/>
          <a:stretch/>
        </p:blipFill>
        <p:spPr>
          <a:xfrm>
            <a:off x="1" y="-1"/>
            <a:ext cx="12192000" cy="32004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20583" y="3190565"/>
            <a:ext cx="10950834" cy="160139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s-ES" sz="4400" b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Physics-based</a:t>
            </a:r>
            <a:r>
              <a:rPr lang="es-ES" sz="4400" b="1" dirty="0">
                <a:latin typeface="Sabon Next LT" panose="02000500000000000000" pitchFamily="2" charset="0"/>
                <a:cs typeface="Sabon Next LT" panose="02000500000000000000" pitchFamily="2" charset="0"/>
              </a:rPr>
              <a:t> machine </a:t>
            </a:r>
            <a:r>
              <a:rPr lang="es-ES" sz="4400" b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learning</a:t>
            </a:r>
            <a:br>
              <a:rPr lang="es-ES" sz="4400" b="1" dirty="0">
                <a:latin typeface="Sabon Next LT" panose="02000500000000000000" pitchFamily="2" charset="0"/>
                <a:cs typeface="Sabon Next LT" panose="02000500000000000000" pitchFamily="2" charset="0"/>
              </a:rPr>
            </a:br>
            <a:r>
              <a:rPr lang="es-ES" sz="4400" b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for</a:t>
            </a:r>
            <a:r>
              <a:rPr lang="es-ES" sz="4400" b="1" dirty="0"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s-ES" sz="4400" b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glacier</a:t>
            </a:r>
            <a:r>
              <a:rPr lang="es-ES" sz="4400" b="1" dirty="0"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s-ES" sz="4400" b="1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modelling</a:t>
            </a:r>
            <a:endParaRPr lang="en-GB" sz="2400" b="1" dirty="0">
              <a:latin typeface="Sabon Next LT" panose="02000500000000000000" pitchFamily="2" charset="0"/>
              <a:ea typeface="Ayuthaya" pitchFamily="2" charset="-34"/>
              <a:cs typeface="Sabon Next LT" panose="020005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17433" y="5228949"/>
            <a:ext cx="7321667" cy="131109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Jordi 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Bolibar</a:t>
            </a:r>
            <a:endParaRPr lang="en-GB" b="1" baseline="300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Facundo Sapienza</a:t>
            </a:r>
            <a:endParaRPr lang="en-GB" b="1" baseline="600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cxnSp>
        <p:nvCxnSpPr>
          <p:cNvPr id="17" name="Connecteur droit 16"/>
          <p:cNvCxnSpPr>
            <a:cxnSpLocks/>
          </p:cNvCxnSpPr>
          <p:nvPr/>
        </p:nvCxnSpPr>
        <p:spPr>
          <a:xfrm>
            <a:off x="717433" y="4950169"/>
            <a:ext cx="8020167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5165911"/>
            <a:ext cx="2706506" cy="747927"/>
          </a:xfrm>
          <a:prstGeom prst="rect">
            <a:avLst/>
          </a:pr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FD0D93B0-AB51-9B4C-9A5A-DC00AD03D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08" y="6021256"/>
            <a:ext cx="2175992" cy="6153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480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45"/>
    </mc:Choice>
    <mc:Fallback xmlns="">
      <p:transition spd="slow" advTm="351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Regression for physical processes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43314" y="2054222"/>
            <a:ext cx="111834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Modelling physical processes implies a series of challenges: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respecting basic physical properties? 	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Feature selection, Physical constraints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modelling the actual physical process? 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Testing and validation, Physical interpretation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What are the limitations in the model design and its predictions?         	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Training strategies, Spatiotemporal resolution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80914" y="86530"/>
            <a:ext cx="132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594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Regression for physical processes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Modelling physical processes implies a series of challenges: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respecting basic physical properties? 	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Feature selection, Physical constraints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modelling the actual physical process? 		</a:t>
            </a:r>
            <a:r>
              <a:rPr lang="en-GB" sz="2800" b="1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Testing and validation, Physical interpretation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solidFill>
                <a:schemeClr val="bg2">
                  <a:lumMod val="75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What are the limitations in the model design and its predictions?         			</a:t>
            </a:r>
            <a:r>
              <a:rPr lang="en-GB" sz="2800" b="1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Training strategies, Spatiotemporal resolution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489474" y="86530"/>
            <a:ext cx="14177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7194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Good domain knowledge in the physics involved. Make sure the chosen features are relevant to the process.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398034" y="86530"/>
            <a:ext cx="1509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B8D1FF-761C-6171-8028-AB640E60CBB8}"/>
              </a:ext>
            </a:extLst>
          </p:cNvPr>
          <p:cNvSpPr txBox="1"/>
          <p:nvPr/>
        </p:nvSpPr>
        <p:spPr>
          <a:xfrm>
            <a:off x="2006318" y="3511546"/>
            <a:ext cx="291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Literature review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CE239E-82CB-98AC-EB5A-1CEAA7AD7E84}"/>
              </a:ext>
            </a:extLst>
          </p:cNvPr>
          <p:cNvSpPr txBox="1"/>
          <p:nvPr/>
        </p:nvSpPr>
        <p:spPr>
          <a:xfrm>
            <a:off x="1020384" y="4859036"/>
            <a:ext cx="424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Review physical equations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A0F0B499-0B83-4F0C-8B16-C7E98B3955FD}"/>
              </a:ext>
            </a:extLst>
          </p:cNvPr>
          <p:cNvSpPr/>
          <p:nvPr/>
        </p:nvSpPr>
        <p:spPr>
          <a:xfrm rot="20714281">
            <a:off x="4729886" y="4792398"/>
            <a:ext cx="1333124" cy="380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/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6EF2A03D-2700-0E87-9E61-ECB92CEE9F1F}"/>
              </a:ext>
            </a:extLst>
          </p:cNvPr>
          <p:cNvSpPr/>
          <p:nvPr/>
        </p:nvSpPr>
        <p:spPr>
          <a:xfrm rot="935658">
            <a:off x="4592379" y="3871802"/>
            <a:ext cx="1333124" cy="380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5A0BA9-0B75-8DC4-F10F-25CB1BBF8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93" y="3809444"/>
            <a:ext cx="1771651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9B92E79-CFC1-EA4B-6A1E-CA2451DA9000}"/>
              </a:ext>
            </a:extLst>
          </p:cNvPr>
          <p:cNvSpPr txBox="1"/>
          <p:nvPr/>
        </p:nvSpPr>
        <p:spPr>
          <a:xfrm>
            <a:off x="8194836" y="4476655"/>
            <a:ext cx="275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Model design</a:t>
            </a: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D965E289-2D7C-EECC-A6C2-677020847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91" y="3930478"/>
            <a:ext cx="778474" cy="7784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3C15120-E436-4FCA-59CC-F0871794B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30" y="5430535"/>
            <a:ext cx="4419600" cy="5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 animBg="1"/>
      <p:bldP spid="9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371910" y="86530"/>
            <a:ext cx="1535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F1E69AA-F247-63E4-ECB3-C5F43171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04" y="2944409"/>
            <a:ext cx="7201989" cy="280877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8F756EB-AD23-FFD7-6E13-3FDCA477011A}"/>
              </a:ext>
            </a:extLst>
          </p:cNvPr>
          <p:cNvSpPr txBox="1"/>
          <p:nvPr/>
        </p:nvSpPr>
        <p:spPr>
          <a:xfrm>
            <a:off x="940520" y="5691510"/>
            <a:ext cx="3701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1100" dirty="0">
                <a:latin typeface="Sabon Next LT" panose="02000500000000000000" pitchFamily="2" charset="0"/>
                <a:cs typeface="Sabon Next LT" panose="02000500000000000000" pitchFamily="2" charset="0"/>
              </a:rPr>
              <a:t>Physics-Based Deep Learning, </a:t>
            </a:r>
          </a:p>
          <a:p>
            <a:r>
              <a:rPr lang="es-FR" sz="1100" dirty="0">
                <a:latin typeface="Sabon Next LT" panose="02000500000000000000" pitchFamily="2" charset="0"/>
                <a:cs typeface="Sabon Next LT" panose="02000500000000000000" pitchFamily="2" charset="0"/>
              </a:rPr>
              <a:t>Thuerey et al. (2021)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7BD562-F0F4-C79D-C3E3-9B09FB8D5F3C}"/>
              </a:ext>
            </a:extLst>
          </p:cNvPr>
          <p:cNvSpPr txBox="1"/>
          <p:nvPr/>
        </p:nvSpPr>
        <p:spPr>
          <a:xfrm>
            <a:off x="8490852" y="2064294"/>
            <a:ext cx="326571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b="1" dirty="0">
                <a:latin typeface="Sabon Next LT" panose="02000500000000000000" pitchFamily="2" charset="0"/>
                <a:cs typeface="Sabon Next LT" panose="02000500000000000000" pitchFamily="2" charset="0"/>
              </a:rPr>
              <a:t>Physics-based learning</a:t>
            </a:r>
          </a:p>
          <a:p>
            <a:endParaRPr lang="es-FR" sz="2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3 main categories:</a:t>
            </a:r>
          </a:p>
          <a:p>
            <a:endParaRPr lang="es-FR" sz="2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457200" indent="-457200">
              <a:buFont typeface="+mj-lt"/>
              <a:buAutoNum type="alphaLcPeriod"/>
            </a:pPr>
            <a:r>
              <a:rPr lang="es-FR" sz="2000" b="1" dirty="0">
                <a:solidFill>
                  <a:srgbClr val="00206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Data-driven</a:t>
            </a:r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: classic ML</a:t>
            </a:r>
          </a:p>
          <a:p>
            <a:pPr marL="342900" indent="-342900">
              <a:buFont typeface="+mj-lt"/>
              <a:buAutoNum type="alphaLcPeriod"/>
            </a:pPr>
            <a:endParaRPr lang="es-FR" sz="2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s-FR" sz="2000" b="1" dirty="0">
                <a:solidFill>
                  <a:srgbClr val="00206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Physical losses</a:t>
            </a:r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: Physics-informed Neural Networks (PINNs)</a:t>
            </a:r>
          </a:p>
          <a:p>
            <a:pPr marL="342900" indent="-342900">
              <a:buFont typeface="+mj-lt"/>
              <a:buAutoNum type="alphaLcPeriod"/>
            </a:pPr>
            <a:endParaRPr lang="es-FR" sz="20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s-FR" sz="2000" b="1" dirty="0">
                <a:solidFill>
                  <a:srgbClr val="002060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Universal Differential Equations</a:t>
            </a:r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: differentiable programming + solvers +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FR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1BD4011-705E-B41C-0F91-A48952B6E776}"/>
              </a:ext>
            </a:extLst>
          </p:cNvPr>
          <p:cNvCxnSpPr>
            <a:cxnSpLocks/>
          </p:cNvCxnSpPr>
          <p:nvPr/>
        </p:nvCxnSpPr>
        <p:spPr>
          <a:xfrm flipV="1">
            <a:off x="7876414" y="3552734"/>
            <a:ext cx="614438" cy="515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F8A309D-BDCC-7F2C-3B43-75FAD1278C6D}"/>
              </a:ext>
            </a:extLst>
          </p:cNvPr>
          <p:cNvCxnSpPr>
            <a:cxnSpLocks/>
          </p:cNvCxnSpPr>
          <p:nvPr/>
        </p:nvCxnSpPr>
        <p:spPr>
          <a:xfrm flipV="1">
            <a:off x="7444614" y="4136209"/>
            <a:ext cx="1046238" cy="32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4902887-23D3-17CF-05E2-DAD32BBB1BA9}"/>
              </a:ext>
            </a:extLst>
          </p:cNvPr>
          <p:cNvCxnSpPr>
            <a:cxnSpLocks/>
          </p:cNvCxnSpPr>
          <p:nvPr/>
        </p:nvCxnSpPr>
        <p:spPr>
          <a:xfrm>
            <a:off x="6818081" y="4864100"/>
            <a:ext cx="1603108" cy="47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11E8E4-111F-6CFB-3E9F-AFA413F9D560}"/>
              </a:ext>
            </a:extLst>
          </p:cNvPr>
          <p:cNvSpPr txBox="1"/>
          <p:nvPr/>
        </p:nvSpPr>
        <p:spPr>
          <a:xfrm>
            <a:off x="838200" y="1798323"/>
            <a:ext cx="73906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Add physical constraints in the model design:</a:t>
            </a:r>
          </a:p>
        </p:txBody>
      </p:sp>
    </p:spTree>
    <p:extLst>
      <p:ext uri="{BB962C8B-B14F-4D97-AF65-F5344CB8AC3E}">
        <p14:creationId xmlns:p14="http://schemas.microsoft.com/office/powerpoint/2010/main" val="16822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12922"/>
            <a:ext cx="1118347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a.  </a:t>
            </a:r>
            <a:r>
              <a:rPr lang="en-GB" sz="2800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Data-driven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 Applicable to any type of regression method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Output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 constrain within physically plausible values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Loss function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 choose one that suits the target data</a:t>
            </a:r>
          </a:p>
          <a:p>
            <a:pPr lvl="1"/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For neural networks: choose an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architecture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that matches the nature of the dataset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Recurrent NNs for time dependencies</a:t>
            </a:r>
          </a:p>
          <a:p>
            <a:pPr marL="1371600" lvl="2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Convolutional NNs for spatial dependencies</a:t>
            </a: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89474" y="86530"/>
            <a:ext cx="14177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4098" name="Picture 2" descr="Recurrent Network - an overview | ScienceDirect Topics">
            <a:extLst>
              <a:ext uri="{FF2B5EF4-FFF2-40B4-BE49-F238E27FC236}">
                <a16:creationId xmlns:a16="http://schemas.microsoft.com/office/drawing/2014/main" id="{BF583DDE-7471-92FA-B69F-C428FD049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39" y="4748130"/>
            <a:ext cx="984639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rstanding Input Output shapes in Convolution Neural Network | Keras |  by Shiva Verma | Towards Data Science">
            <a:extLst>
              <a:ext uri="{FF2B5EF4-FFF2-40B4-BE49-F238E27FC236}">
                <a16:creationId xmlns:a16="http://schemas.microsoft.com/office/drawing/2014/main" id="{4DB1886B-0D57-891B-1EB1-09D31CEE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006" y="5541880"/>
            <a:ext cx="2226070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11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12922"/>
            <a:ext cx="1118347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a.  </a:t>
            </a:r>
            <a:r>
              <a:rPr lang="en-GB" sz="2800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Data-driven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514350" indent="-514350">
              <a:buAutoNum type="alphaL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Straightforward model design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Flexibility: great for physical processes for which we don’t have much previous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Data exploration: great way to explore a novel dataset to obtain a first model to learn from the data</a:t>
            </a:r>
          </a:p>
          <a:p>
            <a:r>
              <a:rPr lang="en-GB" sz="2800" b="1" dirty="0">
                <a:solidFill>
                  <a:srgbClr val="C0000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Disadvantages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Requires more verifications to make sure physical properties are respected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General lack of interpretability</a:t>
            </a:r>
          </a:p>
          <a:p>
            <a:endParaRPr lang="en-GB" sz="2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 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476412" y="86530"/>
            <a:ext cx="1430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697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41726" y="86530"/>
            <a:ext cx="1365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C855825-EE49-29A9-6B24-E0F942B87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746"/>
            <a:ext cx="10299700" cy="474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b. 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en-GB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Physics-informed Neural Networks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  <a:endParaRPr lang="en-GB" b="1" dirty="0">
              <a:solidFill>
                <a:srgbClr val="C00000"/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Physical (soft) constraints 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are added in the NNs loss function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Differential equation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NN learns the </a:t>
            </a:r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solution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 of the differential equation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Additional tricks can be used for training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Custom activation functions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NN parameter initialization</a:t>
            </a:r>
          </a:p>
          <a:p>
            <a:pPr marL="0" indent="0"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1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2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0A4239E-E31A-11CE-139B-B122D22BFF21}"/>
                  </a:ext>
                </a:extLst>
              </p:cNvPr>
              <p:cNvSpPr txBox="1"/>
              <p:nvPr/>
            </p:nvSpPr>
            <p:spPr>
              <a:xfrm>
                <a:off x="6290235" y="3216858"/>
                <a:ext cx="3753394" cy="424283"/>
              </a:xfrm>
              <a:prstGeom prst="rect">
                <a:avLst/>
              </a:prstGeom>
              <a:noFill/>
              <a:ln>
                <a:solidFill>
                  <a:schemeClr val="dk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F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s-FR" sz="200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s-FR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FR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s-F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s-FR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FR" sz="2000" i="1" dirty="0">
                            <a:latin typeface="Cambria Math" panose="02040503050406030204" pitchFamily="18" charset="0"/>
                          </a:rPr>
                          <m:t>𝑑𝑟𝑖𝑣𝑒𝑛</m:t>
                        </m:r>
                      </m:sub>
                    </m:sSub>
                  </m:oMath>
                </a14:m>
                <a:r>
                  <a:rPr lang="es-FR" sz="20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FR" sz="200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FR" sz="20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s-E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𝑝h𝑦𝑠𝑖𝑐𝑠</m:t>
                        </m:r>
                      </m:sub>
                    </m:sSub>
                  </m:oMath>
                </a14:m>
                <a:r>
                  <a:rPr lang="es-FR" sz="2000" dirty="0"/>
                  <a:t> </a:t>
                </a: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0A4239E-E31A-11CE-139B-B122D22BF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35" y="3216858"/>
                <a:ext cx="3753394" cy="424283"/>
              </a:xfrm>
              <a:prstGeom prst="rect">
                <a:avLst/>
              </a:prstGeom>
              <a:blipFill>
                <a:blip r:embed="rId4"/>
                <a:stretch>
                  <a:fillRect t="-5556" b="-16667"/>
                </a:stretch>
              </a:blipFill>
              <a:ln>
                <a:solidFill>
                  <a:schemeClr val="dk1"/>
                </a:solidFill>
              </a:ln>
            </p:spPr>
            <p:txBody>
              <a:bodyPr/>
              <a:lstStyle/>
              <a:p>
                <a:r>
                  <a:rPr lang="es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7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12922"/>
            <a:ext cx="111834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b. 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en-GB" sz="2800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Physics-informed Neural Networks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514350" indent="-514350">
              <a:buAutoNum type="alphaL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Physical constraints: the model can reliably respect the imposed physical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Very fast to execute once trained</a:t>
            </a:r>
          </a:p>
          <a:p>
            <a:r>
              <a:rPr lang="en-GB" sz="2800" b="1" dirty="0">
                <a:solidFill>
                  <a:srgbClr val="C0000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Disadvantages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Very hard to train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High computational cost for training: needs to learn the numerical solver and/or the “classic” regression</a:t>
            </a:r>
          </a:p>
          <a:p>
            <a:endParaRPr lang="en-GB" sz="2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 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15600" y="86530"/>
            <a:ext cx="1391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74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28664" y="86530"/>
            <a:ext cx="1378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C4C987D-302C-408C-9AE6-253469CA0621}"/>
              </a:ext>
            </a:extLst>
          </p:cNvPr>
          <p:cNvSpPr txBox="1">
            <a:spLocks/>
          </p:cNvSpPr>
          <p:nvPr/>
        </p:nvSpPr>
        <p:spPr>
          <a:xfrm>
            <a:off x="838200" y="1823085"/>
            <a:ext cx="10934700" cy="474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c. 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en-GB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Neural</a:t>
            </a:r>
            <a:r>
              <a:rPr lang="en-GB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/</a:t>
            </a:r>
            <a:r>
              <a:rPr lang="en-GB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Universal Differential Equations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  <a:endParaRPr lang="en-GB" dirty="0">
              <a:solidFill>
                <a:srgbClr val="C00000"/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Combine numerical solvers with neural networks (hard constraints)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Requires a good automatic differentiation (AD) framework:</a:t>
            </a: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    The model needs to be fully differentiable!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They can tackle more complex inverse problems: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New opportunities for </a:t>
            </a:r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discovering</a:t>
            </a: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physical laws/parameterizations</a:t>
            </a:r>
          </a:p>
          <a:p>
            <a:pPr lvl="1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2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pic>
        <p:nvPicPr>
          <p:cNvPr id="8" name="Picture 2" descr="Pytorch, logo Free Icon of Vector Logo">
            <a:extLst>
              <a:ext uri="{FF2B5EF4-FFF2-40B4-BE49-F238E27FC236}">
                <a16:creationId xmlns:a16="http://schemas.microsoft.com/office/drawing/2014/main" id="{EA5857A9-3242-740B-753C-A9D0F5643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5" y="4383314"/>
            <a:ext cx="1014132" cy="50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1B1EF7CD-F94B-856F-47B6-605C3DAD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087" y="4401658"/>
            <a:ext cx="1401822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ulia (programming language) - Wikipedia">
            <a:extLst>
              <a:ext uri="{FF2B5EF4-FFF2-40B4-BE49-F238E27FC236}">
                <a16:creationId xmlns:a16="http://schemas.microsoft.com/office/drawing/2014/main" id="{9508126C-AC36-06C3-F476-8A472FDA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709" y="4397379"/>
            <a:ext cx="727344" cy="47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89349CD-0CE7-6731-FD7B-0D4D42C209D1}"/>
              </a:ext>
            </a:extLst>
          </p:cNvPr>
          <p:cNvSpPr txBox="1"/>
          <p:nvPr/>
        </p:nvSpPr>
        <p:spPr>
          <a:xfrm>
            <a:off x="8925544" y="4196397"/>
            <a:ext cx="3027406" cy="230832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FR" b="1" dirty="0">
                <a:latin typeface="Sabon Next LT" panose="02000500000000000000" pitchFamily="2" charset="0"/>
                <a:cs typeface="Sabon Next LT" panose="02000500000000000000" pitchFamily="2" charset="0"/>
              </a:rPr>
              <a:t>New modelling philosphy</a:t>
            </a:r>
            <a:r>
              <a:rPr lang="es-FR" dirty="0">
                <a:latin typeface="Sabon Next LT" panose="02000500000000000000" pitchFamily="2" charset="0"/>
                <a:cs typeface="Sabon Next LT" panose="02000500000000000000" pitchFamily="2" charset="0"/>
              </a:rPr>
              <a:t>:</a:t>
            </a:r>
          </a:p>
          <a:p>
            <a:endParaRPr lang="es-FR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Make</a:t>
            </a:r>
            <a:r>
              <a:rPr lang="es-ES" dirty="0">
                <a:latin typeface="Sabon Next LT" panose="02000500000000000000" pitchFamily="2" charset="0"/>
                <a:cs typeface="Sabon Next LT" panose="02000500000000000000" pitchFamily="2" charset="0"/>
              </a:rPr>
              <a:t> u</a:t>
            </a:r>
            <a:r>
              <a:rPr lang="es-FR" dirty="0">
                <a:latin typeface="Sabon Next LT" panose="02000500000000000000" pitchFamily="2" charset="0"/>
                <a:cs typeface="Sabon Next LT" panose="02000500000000000000" pitchFamily="2" charset="0"/>
              </a:rPr>
              <a:t>se of as much existing knowledge as possible</a:t>
            </a:r>
          </a:p>
          <a:p>
            <a:pPr marL="342900" indent="-342900">
              <a:buFont typeface="+mj-lt"/>
              <a:buAutoNum type="arabicPeriod"/>
            </a:pPr>
            <a:r>
              <a:rPr lang="es-FR" dirty="0">
                <a:latin typeface="Sabon Next LT" panose="02000500000000000000" pitchFamily="2" charset="0"/>
                <a:cs typeface="Sabon Next LT" panose="02000500000000000000" pitchFamily="2" charset="0"/>
              </a:rPr>
              <a:t>ONLY use regressors (e.g. machine learning) for what you DON’T know</a:t>
            </a:r>
          </a:p>
        </p:txBody>
      </p:sp>
      <p:pic>
        <p:nvPicPr>
          <p:cNvPr id="12292" name="Picture 4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E4080BD3-C51E-9DE9-FC94-52A74AE8D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78" y="4475800"/>
            <a:ext cx="712618" cy="41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26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1. Respecting physics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12922"/>
            <a:ext cx="1118347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c. </a:t>
            </a:r>
            <a:r>
              <a:rPr lang="en-GB" sz="2800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Neural</a:t>
            </a:r>
            <a:r>
              <a:rPr lang="en-GB" sz="2800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/</a:t>
            </a:r>
            <a:r>
              <a:rPr lang="en-GB" sz="2800" b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Universal Differential Equations 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514350" indent="-514350">
              <a:buAutoNum type="alphaL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Targeted ML approach, compatible with small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Faster and easier to train than PINNs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Functional inversions: new tool to discover physical/empirical laws</a:t>
            </a:r>
          </a:p>
          <a:p>
            <a:r>
              <a:rPr lang="en-GB" sz="2800" b="1" dirty="0">
                <a:solidFill>
                  <a:srgbClr val="C0000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Disadvantages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More technically complex to implement: requires a good AD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Generally slower to execute than PINNs and data-driven ML models</a:t>
            </a:r>
          </a:p>
          <a:p>
            <a:endParaRPr lang="en-GB" sz="2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 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80914" y="86530"/>
            <a:ext cx="132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62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1" y="2174873"/>
            <a:ext cx="12192001" cy="1685927"/>
          </a:xfrm>
          <a:solidFill>
            <a:schemeClr val="accent1">
              <a:lumMod val="20000"/>
              <a:lumOff val="80000"/>
              <a:alpha val="75222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1/3</a:t>
            </a:r>
            <a:r>
              <a:rPr lang="en-GB" sz="72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en-GB" sz="48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Modelling the glacier system</a:t>
            </a:r>
            <a:endParaRPr lang="en-GB" sz="7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-1" y="6635002"/>
            <a:ext cx="946897" cy="22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Samuel </a:t>
            </a:r>
            <a:r>
              <a:rPr lang="en-GB" sz="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Birmann</a:t>
            </a:r>
            <a:endParaRPr lang="en-GB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8065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Regression for physical processes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Modelling physical processes implies a series of challenges: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respecting basic physical properties? 			</a:t>
            </a:r>
            <a:r>
              <a:rPr lang="en-GB" sz="2800" b="1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Feature selection, Physical constraints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modelling the actual physical process? 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Testing and validation, Physical interpretation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What are the limitations in the model design and its predictions?         			</a:t>
            </a:r>
            <a:r>
              <a:rPr lang="en-GB" sz="2800" b="1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Training strategies, Spatiotemporal resolution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476412" y="86530"/>
            <a:ext cx="1430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311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2. Trustworthy models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1" y="2054222"/>
            <a:ext cx="62864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A robust validation and test pipeline is the best way to make sure we are learning useful information.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Using an independent </a:t>
            </a:r>
            <a:r>
              <a:rPr lang="en-GB" sz="28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well-chosen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test dataset will help identify if the model has any pathologies. 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580914" y="86530"/>
            <a:ext cx="132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8194" name="Picture 2" descr="Train Test Validation Split: How To &amp; Best Practices [2022]">
            <a:extLst>
              <a:ext uri="{FF2B5EF4-FFF2-40B4-BE49-F238E27FC236}">
                <a16:creationId xmlns:a16="http://schemas.microsoft.com/office/drawing/2014/main" id="{89D13677-1F41-6FC0-BB13-C4605C6C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2054222"/>
            <a:ext cx="440055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2. Trustworthy models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26014"/>
            <a:ext cx="100830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The division into train, validation and test needs to respect spatiotemporal structures in the data (e.g. glaciers, regions, years…)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63350" y="86530"/>
            <a:ext cx="1443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D7D8ED-2322-A722-939F-04C937889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086" y="2969467"/>
            <a:ext cx="4121238" cy="36870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E3ED52C-C027-EFD1-9D1D-60837A49428B}"/>
              </a:ext>
            </a:extLst>
          </p:cNvPr>
          <p:cNvSpPr txBox="1"/>
          <p:nvPr/>
        </p:nvSpPr>
        <p:spPr>
          <a:xfrm>
            <a:off x="7994821" y="6287184"/>
            <a:ext cx="2137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1600" i="1" dirty="0">
                <a:latin typeface="Sabon Next LT" panose="02000500000000000000" pitchFamily="2" charset="0"/>
                <a:cs typeface="Sabon Next LT" panose="02000500000000000000" pitchFamily="2" charset="0"/>
              </a:rPr>
              <a:t>Roberts et al. (2017)</a:t>
            </a:r>
          </a:p>
        </p:txBody>
      </p:sp>
    </p:spTree>
    <p:extLst>
      <p:ext uri="{BB962C8B-B14F-4D97-AF65-F5344CB8AC3E}">
        <p14:creationId xmlns:p14="http://schemas.microsoft.com/office/powerpoint/2010/main" val="857517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2. Trustworthy models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332720" y="86530"/>
            <a:ext cx="1574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6A29997-4C10-AE11-252F-14E9F714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 fontScale="92500" lnSpcReduction="20000"/>
          </a:bodyPr>
          <a:lstStyle/>
          <a:p>
            <a:endParaRPr lang="en-GB" dirty="0">
              <a:solidFill>
                <a:srgbClr val="C00000"/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3600" dirty="0">
                <a:latin typeface="Sabon Next LT" panose="02000500000000000000" pitchFamily="2" charset="0"/>
                <a:cs typeface="Leelawadee UI" panose="020B0502040204020203" pitchFamily="34" charset="-34"/>
              </a:rPr>
              <a:t>Block cross-validation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Leave-One-Glacier-Out (</a:t>
            </a:r>
            <a:r>
              <a:rPr lang="en-GB" sz="2600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LOGO</a:t>
            </a: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6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Leave-One-Year-Out (</a:t>
            </a:r>
            <a:r>
              <a:rPr lang="en-GB" sz="2600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LOYO</a:t>
            </a: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6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Leave-Some-Years-and-Glaciers-Out </a:t>
            </a:r>
          </a:p>
          <a:p>
            <a:pPr marL="457200" lvl="1" indent="0">
              <a:buNone/>
            </a:pP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  (</a:t>
            </a:r>
            <a:r>
              <a:rPr lang="en-GB" sz="2600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LSYGO</a:t>
            </a:r>
            <a:r>
              <a:rPr lang="en-GB" sz="2600" dirty="0">
                <a:latin typeface="Sabon Next LT" panose="02000500000000000000" pitchFamily="2" charset="0"/>
                <a:cs typeface="Leelawadee UI" panose="020B0502040204020203" pitchFamily="34" charset="-34"/>
              </a:rPr>
              <a:t>)</a:t>
            </a:r>
          </a:p>
          <a:p>
            <a:endParaRPr lang="en-GB" sz="36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3600" dirty="0">
                <a:latin typeface="Sabon Next LT" panose="02000500000000000000" pitchFamily="2" charset="0"/>
                <a:cs typeface="Leelawadee UI" panose="020B0502040204020203" pitchFamily="34" charset="-34"/>
              </a:rPr>
              <a:t>Fine tuning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Monitoring performance on different folds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Adjusting hyperparameters</a:t>
            </a:r>
          </a:p>
          <a:p>
            <a:pPr marL="0" indent="0"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0" indent="0"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1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2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7" name="ZoneTexte 18">
            <a:extLst>
              <a:ext uri="{FF2B5EF4-FFF2-40B4-BE49-F238E27FC236}">
                <a16:creationId xmlns:a16="http://schemas.microsoft.com/office/drawing/2014/main" id="{364163CA-43FD-1C01-4C0A-25FDAA1F224E}"/>
              </a:ext>
            </a:extLst>
          </p:cNvPr>
          <p:cNvSpPr txBox="1"/>
          <p:nvPr/>
        </p:nvSpPr>
        <p:spPr>
          <a:xfrm flipH="1">
            <a:off x="9658355" y="1765294"/>
            <a:ext cx="85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Years</a:t>
            </a:r>
          </a:p>
        </p:txBody>
      </p:sp>
      <p:graphicFrame>
        <p:nvGraphicFramePr>
          <p:cNvPr id="9" name="Tableau 24">
            <a:extLst>
              <a:ext uri="{FF2B5EF4-FFF2-40B4-BE49-F238E27FC236}">
                <a16:creationId xmlns:a16="http://schemas.microsoft.com/office/drawing/2014/main" id="{E7FEF576-9EB6-2B59-9C1E-34BF20BB1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59149"/>
              </p:ext>
            </p:extLst>
          </p:nvPr>
        </p:nvGraphicFramePr>
        <p:xfrm>
          <a:off x="8595188" y="2238301"/>
          <a:ext cx="2964352" cy="295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36">
                  <a:extLst>
                    <a:ext uri="{9D8B030D-6E8A-4147-A177-3AD203B41FA5}">
                      <a16:colId xmlns:a16="http://schemas.microsoft.com/office/drawing/2014/main" val="288425995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475212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5364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73651411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382223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4644048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526135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1861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58910171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19909550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7428727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3514247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83960686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44430974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2871612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109936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21864826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77840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10633287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24804653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76476358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4738475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24502817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24998953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79032613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792284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3787022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9437135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308053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00700074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5115405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502597113"/>
                    </a:ext>
                  </a:extLst>
                </a:gridCol>
              </a:tblGrid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6381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4792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135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9006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6710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049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271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710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410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665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11118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2547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512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6181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5530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6310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9124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5406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96167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0467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09682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31278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0846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92906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8462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0284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7374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215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26711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367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25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45142"/>
                  </a:ext>
                </a:extLst>
              </a:tr>
            </a:tbl>
          </a:graphicData>
        </a:graphic>
      </p:graphicFrame>
      <p:pic>
        <p:nvPicPr>
          <p:cNvPr id="10" name="Image 25">
            <a:extLst>
              <a:ext uri="{FF2B5EF4-FFF2-40B4-BE49-F238E27FC236}">
                <a16:creationId xmlns:a16="http://schemas.microsoft.com/office/drawing/2014/main" id="{6ABCD84C-9B77-F256-AA60-0923AB286A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8592" y="1830498"/>
            <a:ext cx="259763" cy="259763"/>
          </a:xfrm>
          <a:prstGeom prst="rect">
            <a:avLst/>
          </a:prstGeom>
        </p:spPr>
      </p:pic>
      <p:pic>
        <p:nvPicPr>
          <p:cNvPr id="11" name="Image 26">
            <a:extLst>
              <a:ext uri="{FF2B5EF4-FFF2-40B4-BE49-F238E27FC236}">
                <a16:creationId xmlns:a16="http://schemas.microsoft.com/office/drawing/2014/main" id="{22DA5CC2-4C64-B784-29C5-D8F327534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6951353" y="3572035"/>
            <a:ext cx="2951328" cy="283860"/>
          </a:xfrm>
          <a:prstGeom prst="rect">
            <a:avLst/>
          </a:prstGeom>
        </p:spPr>
      </p:pic>
      <p:sp>
        <p:nvSpPr>
          <p:cNvPr id="12" name="ZoneTexte 27">
            <a:extLst>
              <a:ext uri="{FF2B5EF4-FFF2-40B4-BE49-F238E27FC236}">
                <a16:creationId xmlns:a16="http://schemas.microsoft.com/office/drawing/2014/main" id="{6C83E70C-6217-2199-5787-9019ED43C640}"/>
              </a:ext>
            </a:extLst>
          </p:cNvPr>
          <p:cNvSpPr txBox="1"/>
          <p:nvPr/>
        </p:nvSpPr>
        <p:spPr>
          <a:xfrm rot="5400000" flipV="1">
            <a:off x="7424735" y="3336743"/>
            <a:ext cx="120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Glaciers</a:t>
            </a:r>
          </a:p>
        </p:txBody>
      </p:sp>
      <p:graphicFrame>
        <p:nvGraphicFramePr>
          <p:cNvPr id="13" name="Tableau 28">
            <a:extLst>
              <a:ext uri="{FF2B5EF4-FFF2-40B4-BE49-F238E27FC236}">
                <a16:creationId xmlns:a16="http://schemas.microsoft.com/office/drawing/2014/main" id="{3B45D3A3-5913-4C26-77D1-424914D0F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229004"/>
              </p:ext>
            </p:extLst>
          </p:nvPr>
        </p:nvGraphicFramePr>
        <p:xfrm>
          <a:off x="8595188" y="2238301"/>
          <a:ext cx="2964352" cy="295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36">
                  <a:extLst>
                    <a:ext uri="{9D8B030D-6E8A-4147-A177-3AD203B41FA5}">
                      <a16:colId xmlns:a16="http://schemas.microsoft.com/office/drawing/2014/main" val="288425995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475212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5364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73651411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382223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4644048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526135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1861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58910171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19909550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7428727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3514247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83960686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44430974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2871612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109936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21864826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77840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10633287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24804653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76476358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4738475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24502817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24998953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79032613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792284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3787022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9437135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308053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00700074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5115405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502597113"/>
                    </a:ext>
                  </a:extLst>
                </a:gridCol>
              </a:tblGrid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6381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4792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135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9006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6710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049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271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710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410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665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11118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2547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512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6181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5530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6310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9124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5406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96167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0467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09682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31278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0846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92906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8462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0284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7374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215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26711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367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25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45142"/>
                  </a:ext>
                </a:extLst>
              </a:tr>
            </a:tbl>
          </a:graphicData>
        </a:graphic>
      </p:graphicFrame>
      <p:graphicFrame>
        <p:nvGraphicFramePr>
          <p:cNvPr id="14" name="Tableau 29">
            <a:extLst>
              <a:ext uri="{FF2B5EF4-FFF2-40B4-BE49-F238E27FC236}">
                <a16:creationId xmlns:a16="http://schemas.microsoft.com/office/drawing/2014/main" id="{330779CF-9A5B-BD87-5F56-B81B9B8AB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1955"/>
              </p:ext>
            </p:extLst>
          </p:nvPr>
        </p:nvGraphicFramePr>
        <p:xfrm>
          <a:off x="8595652" y="2238301"/>
          <a:ext cx="2964352" cy="295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36">
                  <a:extLst>
                    <a:ext uri="{9D8B030D-6E8A-4147-A177-3AD203B41FA5}">
                      <a16:colId xmlns:a16="http://schemas.microsoft.com/office/drawing/2014/main" val="288425995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475212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5364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73651411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382223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4644048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526135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1861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58910171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19909550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7428727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3514247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83960686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44430974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2871612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109936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21864826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77840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10633287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24804653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76476358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4738475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24502817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24998953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79032613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792284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3787022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9437135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308053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00700074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5115405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502597113"/>
                    </a:ext>
                  </a:extLst>
                </a:gridCol>
              </a:tblGrid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6381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4792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135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9006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6710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049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271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710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410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665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11118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2547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512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6181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5530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6310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9124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5406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96167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0467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09682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31278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0846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92906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8462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0284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7374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215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26711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367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25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45142"/>
                  </a:ext>
                </a:extLst>
              </a:tr>
            </a:tbl>
          </a:graphicData>
        </a:graphic>
      </p:graphicFrame>
      <p:sp>
        <p:nvSpPr>
          <p:cNvPr id="15" name="ZoneTexte 8">
            <a:extLst>
              <a:ext uri="{FF2B5EF4-FFF2-40B4-BE49-F238E27FC236}">
                <a16:creationId xmlns:a16="http://schemas.microsoft.com/office/drawing/2014/main" id="{34C83508-382C-BBF5-64C7-7D30623C2A9D}"/>
              </a:ext>
            </a:extLst>
          </p:cNvPr>
          <p:cNvSpPr txBox="1"/>
          <p:nvPr/>
        </p:nvSpPr>
        <p:spPr>
          <a:xfrm>
            <a:off x="7203989" y="4604854"/>
            <a:ext cx="1071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Train</a:t>
            </a:r>
          </a:p>
          <a:p>
            <a:r>
              <a:rPr lang="en-GB" sz="1600" dirty="0">
                <a:solidFill>
                  <a:schemeClr val="accent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Validation</a:t>
            </a:r>
          </a:p>
        </p:txBody>
      </p:sp>
      <p:graphicFrame>
        <p:nvGraphicFramePr>
          <p:cNvPr id="16" name="Tableau 30">
            <a:extLst>
              <a:ext uri="{FF2B5EF4-FFF2-40B4-BE49-F238E27FC236}">
                <a16:creationId xmlns:a16="http://schemas.microsoft.com/office/drawing/2014/main" id="{A0C7EE3C-A2C0-0D87-6672-FA1DCB706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693814"/>
              </p:ext>
            </p:extLst>
          </p:nvPr>
        </p:nvGraphicFramePr>
        <p:xfrm>
          <a:off x="8594724" y="2238301"/>
          <a:ext cx="2964352" cy="295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36">
                  <a:extLst>
                    <a:ext uri="{9D8B030D-6E8A-4147-A177-3AD203B41FA5}">
                      <a16:colId xmlns:a16="http://schemas.microsoft.com/office/drawing/2014/main" val="288425995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475212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5364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73651411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382223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4644048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526135958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18614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589101714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19909550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7428727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43514247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83960686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44430974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28716120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2109936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21864826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10477840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10633287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24804653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76476358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4738475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245028172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249989537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790326136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792284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2837870223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094371359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30805331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4007000741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1951154055"/>
                    </a:ext>
                  </a:extLst>
                </a:gridCol>
                <a:gridCol w="92636">
                  <a:extLst>
                    <a:ext uri="{9D8B030D-6E8A-4147-A177-3AD203B41FA5}">
                      <a16:colId xmlns:a16="http://schemas.microsoft.com/office/drawing/2014/main" val="3502597113"/>
                    </a:ext>
                  </a:extLst>
                </a:gridCol>
              </a:tblGrid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6381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04792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6135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9006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6710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049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2712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710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410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8665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11118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254728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512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6181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5530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63105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9124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5406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96167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0467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09682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312789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08461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92906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8462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02844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73742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92150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26711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36793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2536"/>
                  </a:ext>
                </a:extLst>
              </a:tr>
              <a:tr h="92229"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 marL="22588" marR="22588" marT="11295" marB="1129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345142"/>
                  </a:ext>
                </a:extLst>
              </a:tr>
            </a:tbl>
          </a:graphicData>
        </a:graphic>
      </p:graphicFrame>
      <p:sp>
        <p:nvSpPr>
          <p:cNvPr id="21" name="Forme libre 31">
            <a:extLst>
              <a:ext uri="{FF2B5EF4-FFF2-40B4-BE49-F238E27FC236}">
                <a16:creationId xmlns:a16="http://schemas.microsoft.com/office/drawing/2014/main" id="{759364D1-D79C-15FB-5750-5C1527A71429}"/>
              </a:ext>
            </a:extLst>
          </p:cNvPr>
          <p:cNvSpPr/>
          <p:nvPr/>
        </p:nvSpPr>
        <p:spPr>
          <a:xfrm>
            <a:off x="6137019" y="2722884"/>
            <a:ext cx="752173" cy="62994"/>
          </a:xfrm>
          <a:custGeom>
            <a:avLst/>
            <a:gdLst>
              <a:gd name="connsiteX0" fmla="*/ 0 w 4292868"/>
              <a:gd name="connsiteY0" fmla="*/ 353035 h 353035"/>
              <a:gd name="connsiteX1" fmla="*/ 490889 w 4292868"/>
              <a:gd name="connsiteY1" fmla="*/ 45026 h 353035"/>
              <a:gd name="connsiteX2" fmla="*/ 1540042 w 4292868"/>
              <a:gd name="connsiteY2" fmla="*/ 25776 h 353035"/>
              <a:gd name="connsiteX3" fmla="*/ 2290813 w 4292868"/>
              <a:gd name="connsiteY3" fmla="*/ 276033 h 353035"/>
              <a:gd name="connsiteX4" fmla="*/ 3128211 w 4292868"/>
              <a:gd name="connsiteY4" fmla="*/ 324159 h 353035"/>
              <a:gd name="connsiteX5" fmla="*/ 3619099 w 4292868"/>
              <a:gd name="connsiteY5" fmla="*/ 93153 h 353035"/>
              <a:gd name="connsiteX6" fmla="*/ 4032986 w 4292868"/>
              <a:gd name="connsiteY6" fmla="*/ 64277 h 353035"/>
              <a:gd name="connsiteX7" fmla="*/ 4292868 w 4292868"/>
              <a:gd name="connsiteY7" fmla="*/ 276033 h 353035"/>
              <a:gd name="connsiteX0" fmla="*/ 0 w 4292868"/>
              <a:gd name="connsiteY0" fmla="*/ 353035 h 353035"/>
              <a:gd name="connsiteX1" fmla="*/ 490889 w 4292868"/>
              <a:gd name="connsiteY1" fmla="*/ 45026 h 353035"/>
              <a:gd name="connsiteX2" fmla="*/ 1540042 w 4292868"/>
              <a:gd name="connsiteY2" fmla="*/ 25776 h 353035"/>
              <a:gd name="connsiteX3" fmla="*/ 2040556 w 4292868"/>
              <a:gd name="connsiteY3" fmla="*/ 276033 h 353035"/>
              <a:gd name="connsiteX4" fmla="*/ 3128211 w 4292868"/>
              <a:gd name="connsiteY4" fmla="*/ 324159 h 353035"/>
              <a:gd name="connsiteX5" fmla="*/ 3619099 w 4292868"/>
              <a:gd name="connsiteY5" fmla="*/ 93153 h 353035"/>
              <a:gd name="connsiteX6" fmla="*/ 4032986 w 4292868"/>
              <a:gd name="connsiteY6" fmla="*/ 64277 h 353035"/>
              <a:gd name="connsiteX7" fmla="*/ 4292868 w 4292868"/>
              <a:gd name="connsiteY7" fmla="*/ 276033 h 353035"/>
              <a:gd name="connsiteX0" fmla="*/ 0 w 4292868"/>
              <a:gd name="connsiteY0" fmla="*/ 359526 h 359526"/>
              <a:gd name="connsiteX1" fmla="*/ 490889 w 4292868"/>
              <a:gd name="connsiteY1" fmla="*/ 51517 h 359526"/>
              <a:gd name="connsiteX2" fmla="*/ 1232033 w 4292868"/>
              <a:gd name="connsiteY2" fmla="*/ 22642 h 359526"/>
              <a:gd name="connsiteX3" fmla="*/ 2040556 w 4292868"/>
              <a:gd name="connsiteY3" fmla="*/ 282524 h 359526"/>
              <a:gd name="connsiteX4" fmla="*/ 3128211 w 4292868"/>
              <a:gd name="connsiteY4" fmla="*/ 330650 h 359526"/>
              <a:gd name="connsiteX5" fmla="*/ 3619099 w 4292868"/>
              <a:gd name="connsiteY5" fmla="*/ 99644 h 359526"/>
              <a:gd name="connsiteX6" fmla="*/ 4032986 w 4292868"/>
              <a:gd name="connsiteY6" fmla="*/ 70768 h 359526"/>
              <a:gd name="connsiteX7" fmla="*/ 4292868 w 4292868"/>
              <a:gd name="connsiteY7" fmla="*/ 282524 h 359526"/>
              <a:gd name="connsiteX0" fmla="*/ 0 w 4292868"/>
              <a:gd name="connsiteY0" fmla="*/ 359526 h 359526"/>
              <a:gd name="connsiteX1" fmla="*/ 490889 w 4292868"/>
              <a:gd name="connsiteY1" fmla="*/ 51517 h 359526"/>
              <a:gd name="connsiteX2" fmla="*/ 1232033 w 4292868"/>
              <a:gd name="connsiteY2" fmla="*/ 22642 h 359526"/>
              <a:gd name="connsiteX3" fmla="*/ 2040556 w 4292868"/>
              <a:gd name="connsiteY3" fmla="*/ 282524 h 359526"/>
              <a:gd name="connsiteX4" fmla="*/ 2839453 w 4292868"/>
              <a:gd name="connsiteY4" fmla="*/ 330650 h 359526"/>
              <a:gd name="connsiteX5" fmla="*/ 3619099 w 4292868"/>
              <a:gd name="connsiteY5" fmla="*/ 99644 h 359526"/>
              <a:gd name="connsiteX6" fmla="*/ 4032986 w 4292868"/>
              <a:gd name="connsiteY6" fmla="*/ 70768 h 359526"/>
              <a:gd name="connsiteX7" fmla="*/ 4292868 w 4292868"/>
              <a:gd name="connsiteY7" fmla="*/ 282524 h 359526"/>
              <a:gd name="connsiteX0" fmla="*/ 0 w 4292868"/>
              <a:gd name="connsiteY0" fmla="*/ 359526 h 359526"/>
              <a:gd name="connsiteX1" fmla="*/ 490889 w 4292868"/>
              <a:gd name="connsiteY1" fmla="*/ 51517 h 359526"/>
              <a:gd name="connsiteX2" fmla="*/ 1232033 w 4292868"/>
              <a:gd name="connsiteY2" fmla="*/ 22642 h 359526"/>
              <a:gd name="connsiteX3" fmla="*/ 2040556 w 4292868"/>
              <a:gd name="connsiteY3" fmla="*/ 282524 h 359526"/>
              <a:gd name="connsiteX4" fmla="*/ 2839453 w 4292868"/>
              <a:gd name="connsiteY4" fmla="*/ 330650 h 359526"/>
              <a:gd name="connsiteX5" fmla="*/ 3455469 w 4292868"/>
              <a:gd name="connsiteY5" fmla="*/ 99644 h 359526"/>
              <a:gd name="connsiteX6" fmla="*/ 4032986 w 4292868"/>
              <a:gd name="connsiteY6" fmla="*/ 70768 h 359526"/>
              <a:gd name="connsiteX7" fmla="*/ 4292868 w 4292868"/>
              <a:gd name="connsiteY7" fmla="*/ 282524 h 359526"/>
              <a:gd name="connsiteX0" fmla="*/ 0 w 4292868"/>
              <a:gd name="connsiteY0" fmla="*/ 359526 h 359526"/>
              <a:gd name="connsiteX1" fmla="*/ 490889 w 4292868"/>
              <a:gd name="connsiteY1" fmla="*/ 51517 h 359526"/>
              <a:gd name="connsiteX2" fmla="*/ 1232033 w 4292868"/>
              <a:gd name="connsiteY2" fmla="*/ 22642 h 359526"/>
              <a:gd name="connsiteX3" fmla="*/ 2040556 w 4292868"/>
              <a:gd name="connsiteY3" fmla="*/ 282524 h 359526"/>
              <a:gd name="connsiteX4" fmla="*/ 2839453 w 4292868"/>
              <a:gd name="connsiteY4" fmla="*/ 330650 h 359526"/>
              <a:gd name="connsiteX5" fmla="*/ 3339966 w 4292868"/>
              <a:gd name="connsiteY5" fmla="*/ 99644 h 359526"/>
              <a:gd name="connsiteX6" fmla="*/ 4032986 w 4292868"/>
              <a:gd name="connsiteY6" fmla="*/ 70768 h 359526"/>
              <a:gd name="connsiteX7" fmla="*/ 4292868 w 4292868"/>
              <a:gd name="connsiteY7" fmla="*/ 282524 h 359526"/>
              <a:gd name="connsiteX0" fmla="*/ 0 w 4292868"/>
              <a:gd name="connsiteY0" fmla="*/ 359526 h 359526"/>
              <a:gd name="connsiteX1" fmla="*/ 490889 w 4292868"/>
              <a:gd name="connsiteY1" fmla="*/ 51517 h 359526"/>
              <a:gd name="connsiteX2" fmla="*/ 1232033 w 4292868"/>
              <a:gd name="connsiteY2" fmla="*/ 22642 h 359526"/>
              <a:gd name="connsiteX3" fmla="*/ 2040556 w 4292868"/>
              <a:gd name="connsiteY3" fmla="*/ 282524 h 359526"/>
              <a:gd name="connsiteX4" fmla="*/ 2839453 w 4292868"/>
              <a:gd name="connsiteY4" fmla="*/ 330650 h 359526"/>
              <a:gd name="connsiteX5" fmla="*/ 3339966 w 4292868"/>
              <a:gd name="connsiteY5" fmla="*/ 99644 h 359526"/>
              <a:gd name="connsiteX6" fmla="*/ 3927108 w 4292868"/>
              <a:gd name="connsiteY6" fmla="*/ 70768 h 359526"/>
              <a:gd name="connsiteX7" fmla="*/ 4292868 w 4292868"/>
              <a:gd name="connsiteY7" fmla="*/ 282524 h 35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2868" h="359526">
                <a:moveTo>
                  <a:pt x="0" y="359526"/>
                </a:moveTo>
                <a:cubicBezTo>
                  <a:pt x="117107" y="232793"/>
                  <a:pt x="285550" y="107664"/>
                  <a:pt x="490889" y="51517"/>
                </a:cubicBezTo>
                <a:cubicBezTo>
                  <a:pt x="696228" y="-4630"/>
                  <a:pt x="973755" y="-15859"/>
                  <a:pt x="1232033" y="22642"/>
                </a:cubicBezTo>
                <a:cubicBezTo>
                  <a:pt x="1490311" y="61143"/>
                  <a:pt x="1772653" y="231189"/>
                  <a:pt x="2040556" y="282524"/>
                </a:cubicBezTo>
                <a:cubicBezTo>
                  <a:pt x="2308459" y="333859"/>
                  <a:pt x="2622885" y="361130"/>
                  <a:pt x="2839453" y="330650"/>
                </a:cubicBezTo>
                <a:cubicBezTo>
                  <a:pt x="3056021" y="300170"/>
                  <a:pt x="3158690" y="142958"/>
                  <a:pt x="3339966" y="99644"/>
                </a:cubicBezTo>
                <a:cubicBezTo>
                  <a:pt x="3521242" y="56330"/>
                  <a:pt x="3768291" y="40288"/>
                  <a:pt x="3927108" y="70768"/>
                </a:cubicBezTo>
                <a:cubicBezTo>
                  <a:pt x="4085925" y="101248"/>
                  <a:pt x="4262388" y="277711"/>
                  <a:pt x="4292868" y="282524"/>
                </a:cubicBezTo>
              </a:path>
            </a:pathLst>
          </a:custGeom>
          <a:noFill/>
          <a:ln w="38100">
            <a:solidFill>
              <a:srgbClr val="6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rme libre 32">
            <a:extLst>
              <a:ext uri="{FF2B5EF4-FFF2-40B4-BE49-F238E27FC236}">
                <a16:creationId xmlns:a16="http://schemas.microsoft.com/office/drawing/2014/main" id="{1486309E-7780-C757-980A-57AE52224E75}"/>
              </a:ext>
            </a:extLst>
          </p:cNvPr>
          <p:cNvSpPr/>
          <p:nvPr/>
        </p:nvSpPr>
        <p:spPr>
          <a:xfrm>
            <a:off x="6040140" y="3406189"/>
            <a:ext cx="911109" cy="97216"/>
          </a:xfrm>
          <a:custGeom>
            <a:avLst/>
            <a:gdLst>
              <a:gd name="connsiteX0" fmla="*/ 0 w 3878981"/>
              <a:gd name="connsiteY0" fmla="*/ 346510 h 413887"/>
              <a:gd name="connsiteX1" fmla="*/ 336884 w 3878981"/>
              <a:gd name="connsiteY1" fmla="*/ 9626 h 413887"/>
              <a:gd name="connsiteX2" fmla="*/ 452387 w 3878981"/>
              <a:gd name="connsiteY2" fmla="*/ 240632 h 413887"/>
              <a:gd name="connsiteX3" fmla="*/ 529389 w 3878981"/>
              <a:gd name="connsiteY3" fmla="*/ 86628 h 413887"/>
              <a:gd name="connsiteX4" fmla="*/ 770021 w 3878981"/>
              <a:gd name="connsiteY4" fmla="*/ 288758 h 413887"/>
              <a:gd name="connsiteX5" fmla="*/ 827773 w 3878981"/>
              <a:gd name="connsiteY5" fmla="*/ 125129 h 413887"/>
              <a:gd name="connsiteX6" fmla="*/ 1058779 w 3878981"/>
              <a:gd name="connsiteY6" fmla="*/ 192506 h 413887"/>
              <a:gd name="connsiteX7" fmla="*/ 1164657 w 3878981"/>
              <a:gd name="connsiteY7" fmla="*/ 308009 h 413887"/>
              <a:gd name="connsiteX8" fmla="*/ 1328286 w 3878981"/>
              <a:gd name="connsiteY8" fmla="*/ 28876 h 413887"/>
              <a:gd name="connsiteX9" fmla="*/ 1472665 w 3878981"/>
              <a:gd name="connsiteY9" fmla="*/ 134754 h 413887"/>
              <a:gd name="connsiteX10" fmla="*/ 1578543 w 3878981"/>
              <a:gd name="connsiteY10" fmla="*/ 48127 h 413887"/>
              <a:gd name="connsiteX11" fmla="*/ 1665171 w 3878981"/>
              <a:gd name="connsiteY11" fmla="*/ 144379 h 413887"/>
              <a:gd name="connsiteX12" fmla="*/ 1838425 w 3878981"/>
              <a:gd name="connsiteY12" fmla="*/ 356135 h 413887"/>
              <a:gd name="connsiteX13" fmla="*/ 1925053 w 3878981"/>
              <a:gd name="connsiteY13" fmla="*/ 154005 h 413887"/>
              <a:gd name="connsiteX14" fmla="*/ 2059806 w 3878981"/>
              <a:gd name="connsiteY14" fmla="*/ 67377 h 413887"/>
              <a:gd name="connsiteX15" fmla="*/ 2242686 w 3878981"/>
              <a:gd name="connsiteY15" fmla="*/ 279133 h 413887"/>
              <a:gd name="connsiteX16" fmla="*/ 2435192 w 3878981"/>
              <a:gd name="connsiteY16" fmla="*/ 154005 h 413887"/>
              <a:gd name="connsiteX17" fmla="*/ 2512194 w 3878981"/>
              <a:gd name="connsiteY17" fmla="*/ 28876 h 413887"/>
              <a:gd name="connsiteX18" fmla="*/ 2541069 w 3878981"/>
              <a:gd name="connsiteY18" fmla="*/ 259883 h 413887"/>
              <a:gd name="connsiteX19" fmla="*/ 2589196 w 3878981"/>
              <a:gd name="connsiteY19" fmla="*/ 211756 h 413887"/>
              <a:gd name="connsiteX20" fmla="*/ 2675823 w 3878981"/>
              <a:gd name="connsiteY20" fmla="*/ 77003 h 413887"/>
              <a:gd name="connsiteX21" fmla="*/ 2743200 w 3878981"/>
              <a:gd name="connsiteY21" fmla="*/ 413887 h 413887"/>
              <a:gd name="connsiteX22" fmla="*/ 2858703 w 3878981"/>
              <a:gd name="connsiteY22" fmla="*/ 202131 h 413887"/>
              <a:gd name="connsiteX23" fmla="*/ 2906829 w 3878981"/>
              <a:gd name="connsiteY23" fmla="*/ 211756 h 413887"/>
              <a:gd name="connsiteX24" fmla="*/ 3080084 w 3878981"/>
              <a:gd name="connsiteY24" fmla="*/ 125129 h 413887"/>
              <a:gd name="connsiteX25" fmla="*/ 3176337 w 3878981"/>
              <a:gd name="connsiteY25" fmla="*/ 356135 h 413887"/>
              <a:gd name="connsiteX26" fmla="*/ 3339966 w 3878981"/>
              <a:gd name="connsiteY26" fmla="*/ 182880 h 413887"/>
              <a:gd name="connsiteX27" fmla="*/ 3493971 w 3878981"/>
              <a:gd name="connsiteY27" fmla="*/ 0 h 413887"/>
              <a:gd name="connsiteX28" fmla="*/ 3522846 w 3878981"/>
              <a:gd name="connsiteY28" fmla="*/ 298384 h 413887"/>
              <a:gd name="connsiteX29" fmla="*/ 3647975 w 3878981"/>
              <a:gd name="connsiteY29" fmla="*/ 163630 h 413887"/>
              <a:gd name="connsiteX30" fmla="*/ 3792354 w 3878981"/>
              <a:gd name="connsiteY30" fmla="*/ 240632 h 413887"/>
              <a:gd name="connsiteX31" fmla="*/ 3878981 w 3878981"/>
              <a:gd name="connsiteY31" fmla="*/ 279133 h 41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78981" h="413887">
                <a:moveTo>
                  <a:pt x="0" y="346510"/>
                </a:moveTo>
                <a:lnTo>
                  <a:pt x="336884" y="9626"/>
                </a:lnTo>
                <a:lnTo>
                  <a:pt x="452387" y="240632"/>
                </a:lnTo>
                <a:lnTo>
                  <a:pt x="529389" y="86628"/>
                </a:lnTo>
                <a:lnTo>
                  <a:pt x="770021" y="288758"/>
                </a:lnTo>
                <a:lnTo>
                  <a:pt x="827773" y="125129"/>
                </a:lnTo>
                <a:lnTo>
                  <a:pt x="1058779" y="192506"/>
                </a:lnTo>
                <a:lnTo>
                  <a:pt x="1164657" y="308009"/>
                </a:lnTo>
                <a:lnTo>
                  <a:pt x="1328286" y="28876"/>
                </a:lnTo>
                <a:lnTo>
                  <a:pt x="1472665" y="134754"/>
                </a:lnTo>
                <a:lnTo>
                  <a:pt x="1578543" y="48127"/>
                </a:lnTo>
                <a:lnTo>
                  <a:pt x="1665171" y="144379"/>
                </a:lnTo>
                <a:lnTo>
                  <a:pt x="1838425" y="356135"/>
                </a:lnTo>
                <a:lnTo>
                  <a:pt x="1925053" y="154005"/>
                </a:lnTo>
                <a:lnTo>
                  <a:pt x="2059806" y="67377"/>
                </a:lnTo>
                <a:lnTo>
                  <a:pt x="2242686" y="279133"/>
                </a:lnTo>
                <a:lnTo>
                  <a:pt x="2435192" y="154005"/>
                </a:lnTo>
                <a:lnTo>
                  <a:pt x="2512194" y="28876"/>
                </a:lnTo>
                <a:lnTo>
                  <a:pt x="2541069" y="259883"/>
                </a:lnTo>
                <a:lnTo>
                  <a:pt x="2589196" y="211756"/>
                </a:lnTo>
                <a:lnTo>
                  <a:pt x="2675823" y="77003"/>
                </a:lnTo>
                <a:lnTo>
                  <a:pt x="2743200" y="413887"/>
                </a:lnTo>
                <a:lnTo>
                  <a:pt x="2858703" y="202131"/>
                </a:lnTo>
                <a:lnTo>
                  <a:pt x="2906829" y="211756"/>
                </a:lnTo>
                <a:lnTo>
                  <a:pt x="3080084" y="125129"/>
                </a:lnTo>
                <a:lnTo>
                  <a:pt x="3176337" y="356135"/>
                </a:lnTo>
                <a:lnTo>
                  <a:pt x="3339966" y="182880"/>
                </a:lnTo>
                <a:lnTo>
                  <a:pt x="3493971" y="0"/>
                </a:lnTo>
                <a:lnTo>
                  <a:pt x="3522846" y="298384"/>
                </a:lnTo>
                <a:lnTo>
                  <a:pt x="3647975" y="163630"/>
                </a:lnTo>
                <a:lnTo>
                  <a:pt x="3792354" y="240632"/>
                </a:lnTo>
                <a:lnTo>
                  <a:pt x="3878981" y="279133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33">
            <a:extLst>
              <a:ext uri="{FF2B5EF4-FFF2-40B4-BE49-F238E27FC236}">
                <a16:creationId xmlns:a16="http://schemas.microsoft.com/office/drawing/2014/main" id="{427FB50D-9CCC-02DA-8E3C-A0DF65C47067}"/>
              </a:ext>
            </a:extLst>
          </p:cNvPr>
          <p:cNvSpPr txBox="1"/>
          <p:nvPr/>
        </p:nvSpPr>
        <p:spPr>
          <a:xfrm flipH="1">
            <a:off x="6074626" y="3544637"/>
            <a:ext cx="814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  <a:latin typeface="Sabon Next LT" panose="02000500000000000000" pitchFamily="2" charset="0"/>
              </a:rPr>
              <a:t>Climate</a:t>
            </a:r>
          </a:p>
        </p:txBody>
      </p:sp>
      <p:sp>
        <p:nvSpPr>
          <p:cNvPr id="25" name="ZoneTexte 34">
            <a:extLst>
              <a:ext uri="{FF2B5EF4-FFF2-40B4-BE49-F238E27FC236}">
                <a16:creationId xmlns:a16="http://schemas.microsoft.com/office/drawing/2014/main" id="{2A22BF8C-9CF7-D819-1163-8C8DFF14580F}"/>
              </a:ext>
            </a:extLst>
          </p:cNvPr>
          <p:cNvSpPr txBox="1"/>
          <p:nvPr/>
        </p:nvSpPr>
        <p:spPr>
          <a:xfrm flipH="1">
            <a:off x="6040140" y="2785878"/>
            <a:ext cx="1047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6E4E4E"/>
                </a:solidFill>
                <a:latin typeface="Sabon Next LT" panose="02000500000000000000" pitchFamily="2" charset="0"/>
              </a:rPr>
              <a:t>Topography</a:t>
            </a:r>
          </a:p>
        </p:txBody>
      </p:sp>
    </p:spTree>
    <p:extLst>
      <p:ext uri="{BB962C8B-B14F-4D97-AF65-F5344CB8AC3E}">
        <p14:creationId xmlns:p14="http://schemas.microsoft.com/office/powerpoint/2010/main" val="351704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21" grpId="0" animBg="1"/>
      <p:bldP spid="23" grpId="0" animBg="1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2. Trustworthy models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17728" y="86530"/>
            <a:ext cx="1389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7416208-B62D-A09B-5ACD-EBF887EA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46"/>
            <a:ext cx="10134600" cy="4796787"/>
          </a:xfrm>
        </p:spPr>
        <p:txBody>
          <a:bodyPr>
            <a:normAutofit/>
          </a:bodyPr>
          <a:lstStyle/>
          <a:p>
            <a:endParaRPr lang="en-GB" dirty="0">
              <a:solidFill>
                <a:srgbClr val="C00000"/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3200" dirty="0">
                <a:latin typeface="Sabon Next LT" panose="02000500000000000000" pitchFamily="2" charset="0"/>
                <a:cs typeface="Leelawadee UI" panose="020B0502040204020203" pitchFamily="34" charset="-34"/>
              </a:rPr>
              <a:t>Once hyperparameters are chosen: train on full training dataset and assess model performance on test dataset.</a:t>
            </a:r>
          </a:p>
          <a:p>
            <a:endParaRPr lang="en-GB" sz="3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3200" dirty="0">
                <a:latin typeface="Sabon Next LT" panose="02000500000000000000" pitchFamily="2" charset="0"/>
                <a:cs typeface="Leelawadee UI" panose="020B0502040204020203" pitchFamily="34" charset="-34"/>
              </a:rPr>
              <a:t>Cross-validation ensemble approach</a:t>
            </a:r>
          </a:p>
          <a:p>
            <a:endParaRPr lang="en-GB" sz="3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3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0" indent="0">
              <a:buNone/>
            </a:pPr>
            <a:r>
              <a:rPr lang="en-GB" sz="3600" dirty="0">
                <a:latin typeface="Sabon Next LT" panose="02000500000000000000" pitchFamily="2" charset="0"/>
                <a:cs typeface="Leelawadee UI" panose="020B0502040204020203" pitchFamily="34" charset="-34"/>
              </a:rPr>
              <a:t>	</a:t>
            </a:r>
          </a:p>
          <a:p>
            <a:pPr marL="0" indent="0"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0" indent="0">
              <a:buNone/>
            </a:pPr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1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lvl="2"/>
            <a:endParaRPr lang="en-GB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grpSp>
        <p:nvGrpSpPr>
          <p:cNvPr id="7" name="Groupe 12">
            <a:extLst>
              <a:ext uri="{FF2B5EF4-FFF2-40B4-BE49-F238E27FC236}">
                <a16:creationId xmlns:a16="http://schemas.microsoft.com/office/drawing/2014/main" id="{E7410C9C-9177-14EB-3A86-B50748137C14}"/>
              </a:ext>
            </a:extLst>
          </p:cNvPr>
          <p:cNvGrpSpPr/>
          <p:nvPr/>
        </p:nvGrpSpPr>
        <p:grpSpPr>
          <a:xfrm>
            <a:off x="5464419" y="4565323"/>
            <a:ext cx="3351177" cy="1200329"/>
            <a:chOff x="5464419" y="3230792"/>
            <a:chExt cx="3351177" cy="1200329"/>
          </a:xfrm>
        </p:grpSpPr>
        <p:cxnSp>
          <p:nvCxnSpPr>
            <p:cNvPr id="9" name="Connecteur droit 100">
              <a:extLst>
                <a:ext uri="{FF2B5EF4-FFF2-40B4-BE49-F238E27FC236}">
                  <a16:creationId xmlns:a16="http://schemas.microsoft.com/office/drawing/2014/main" id="{BB2B0338-632A-26EC-8CEE-845D9ABCA96D}"/>
                </a:ext>
              </a:extLst>
            </p:cNvPr>
            <p:cNvCxnSpPr/>
            <p:nvPr/>
          </p:nvCxnSpPr>
          <p:spPr>
            <a:xfrm flipV="1">
              <a:off x="6307428" y="3619282"/>
              <a:ext cx="806243" cy="16063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11">
              <a:extLst>
                <a:ext uri="{FF2B5EF4-FFF2-40B4-BE49-F238E27FC236}">
                  <a16:creationId xmlns:a16="http://schemas.microsoft.com/office/drawing/2014/main" id="{F08737A1-5E17-41D7-2374-4F65077E74D2}"/>
                </a:ext>
              </a:extLst>
            </p:cNvPr>
            <p:cNvSpPr txBox="1"/>
            <p:nvPr/>
          </p:nvSpPr>
          <p:spPr>
            <a:xfrm>
              <a:off x="7280949" y="3230792"/>
              <a:ext cx="15346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Sabon Next LT" panose="02000500000000000000" pitchFamily="2" charset="0"/>
                  <a:cs typeface="Leelawadee UI" panose="020B0502040204020203" pitchFamily="34" charset="-34"/>
                </a:rPr>
                <a:t>1 set of parameters per fold = N CV models</a:t>
              </a:r>
            </a:p>
          </p:txBody>
        </p:sp>
        <p:sp>
          <p:nvSpPr>
            <p:cNvPr id="11" name="ZoneTexte 97">
              <a:extLst>
                <a:ext uri="{FF2B5EF4-FFF2-40B4-BE49-F238E27FC236}">
                  <a16:creationId xmlns:a16="http://schemas.microsoft.com/office/drawing/2014/main" id="{E892753F-CF25-5C54-218E-A3644B9C507A}"/>
                </a:ext>
              </a:extLst>
            </p:cNvPr>
            <p:cNvSpPr txBox="1"/>
            <p:nvPr/>
          </p:nvSpPr>
          <p:spPr>
            <a:xfrm>
              <a:off x="5464419" y="3305708"/>
              <a:ext cx="11607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Sabon Next LT" panose="02000500000000000000" pitchFamily="2" charset="0"/>
                  <a:cs typeface="Leelawadee UI" panose="020B0502040204020203" pitchFamily="34" charset="-34"/>
                </a:rPr>
                <a:t>LOGO</a:t>
              </a:r>
            </a:p>
            <a:p>
              <a:r>
                <a:rPr lang="en-GB" sz="2000" dirty="0">
                  <a:latin typeface="Sabon Next LT" panose="02000500000000000000" pitchFamily="2" charset="0"/>
                  <a:cs typeface="Leelawadee UI" panose="020B0502040204020203" pitchFamily="34" charset="-34"/>
                </a:rPr>
                <a:t>LOYO</a:t>
              </a:r>
            </a:p>
            <a:p>
              <a:r>
                <a:rPr lang="en-GB" sz="2000" dirty="0">
                  <a:latin typeface="Sabon Next LT" panose="02000500000000000000" pitchFamily="2" charset="0"/>
                  <a:cs typeface="Leelawadee UI" panose="020B0502040204020203" pitchFamily="34" charset="-34"/>
                </a:rPr>
                <a:t>LSYGO</a:t>
              </a:r>
            </a:p>
          </p:txBody>
        </p:sp>
        <p:cxnSp>
          <p:nvCxnSpPr>
            <p:cNvPr id="12" name="Connecteur droit 99">
              <a:extLst>
                <a:ext uri="{FF2B5EF4-FFF2-40B4-BE49-F238E27FC236}">
                  <a16:creationId xmlns:a16="http://schemas.microsoft.com/office/drawing/2014/main" id="{3D1E140B-F167-D0BF-CD0F-0F4D948E22FA}"/>
                </a:ext>
              </a:extLst>
            </p:cNvPr>
            <p:cNvCxnSpPr/>
            <p:nvPr/>
          </p:nvCxnSpPr>
          <p:spPr>
            <a:xfrm>
              <a:off x="6343650" y="3493467"/>
              <a:ext cx="770021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02">
              <a:extLst>
                <a:ext uri="{FF2B5EF4-FFF2-40B4-BE49-F238E27FC236}">
                  <a16:creationId xmlns:a16="http://schemas.microsoft.com/office/drawing/2014/main" id="{8202FA85-7BA6-F2CF-3F1A-64CD2D99EA28}"/>
                </a:ext>
              </a:extLst>
            </p:cNvPr>
            <p:cNvCxnSpPr/>
            <p:nvPr/>
          </p:nvCxnSpPr>
          <p:spPr>
            <a:xfrm flipV="1">
              <a:off x="6495832" y="3740466"/>
              <a:ext cx="738751" cy="36122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5">
            <a:extLst>
              <a:ext uri="{FF2B5EF4-FFF2-40B4-BE49-F238E27FC236}">
                <a16:creationId xmlns:a16="http://schemas.microsoft.com/office/drawing/2014/main" id="{8BE6DCD3-F7E1-1FA3-BDF9-1424E4570BA3}"/>
              </a:ext>
            </a:extLst>
          </p:cNvPr>
          <p:cNvGrpSpPr/>
          <p:nvPr/>
        </p:nvGrpSpPr>
        <p:grpSpPr>
          <a:xfrm>
            <a:off x="8735492" y="3884724"/>
            <a:ext cx="2514600" cy="2636061"/>
            <a:chOff x="8735492" y="2550193"/>
            <a:chExt cx="2514600" cy="2636061"/>
          </a:xfrm>
        </p:grpSpPr>
        <p:grpSp>
          <p:nvGrpSpPr>
            <p:cNvPr id="15" name="Groupe 10">
              <a:extLst>
                <a:ext uri="{FF2B5EF4-FFF2-40B4-BE49-F238E27FC236}">
                  <a16:creationId xmlns:a16="http://schemas.microsoft.com/office/drawing/2014/main" id="{94DA854D-0340-986E-AA1B-6E20CB1BE363}"/>
                </a:ext>
              </a:extLst>
            </p:cNvPr>
            <p:cNvGrpSpPr/>
            <p:nvPr/>
          </p:nvGrpSpPr>
          <p:grpSpPr>
            <a:xfrm>
              <a:off x="8735492" y="2995091"/>
              <a:ext cx="2514600" cy="2191163"/>
              <a:chOff x="9029418" y="3051497"/>
              <a:chExt cx="2514600" cy="2191163"/>
            </a:xfrm>
          </p:grpSpPr>
          <p:sp>
            <p:nvSpPr>
              <p:cNvPr id="18" name="Ellipse 8">
                <a:extLst>
                  <a:ext uri="{FF2B5EF4-FFF2-40B4-BE49-F238E27FC236}">
                    <a16:creationId xmlns:a16="http://schemas.microsoft.com/office/drawing/2014/main" id="{C735B4CA-C681-AF3C-64C3-801CD4794DFF}"/>
                  </a:ext>
                </a:extLst>
              </p:cNvPr>
              <p:cNvSpPr/>
              <p:nvPr/>
            </p:nvSpPr>
            <p:spPr>
              <a:xfrm>
                <a:off x="9029418" y="3051497"/>
                <a:ext cx="2514600" cy="1308894"/>
              </a:xfrm>
              <a:prstGeom prst="ellipse">
                <a:avLst/>
              </a:prstGeom>
              <a:solidFill>
                <a:srgbClr val="5B9BD5">
                  <a:alpha val="14118"/>
                </a:srgb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" name="Groupe 9">
                <a:extLst>
                  <a:ext uri="{FF2B5EF4-FFF2-40B4-BE49-F238E27FC236}">
                    <a16:creationId xmlns:a16="http://schemas.microsoft.com/office/drawing/2014/main" id="{A3FB2A44-26BD-477E-B6E7-8254D5D3690E}"/>
                  </a:ext>
                </a:extLst>
              </p:cNvPr>
              <p:cNvGrpSpPr/>
              <p:nvPr/>
            </p:nvGrpSpPr>
            <p:grpSpPr>
              <a:xfrm>
                <a:off x="9313719" y="3266287"/>
                <a:ext cx="1930284" cy="1976373"/>
                <a:chOff x="9313719" y="3266287"/>
                <a:chExt cx="1930284" cy="1976373"/>
              </a:xfrm>
            </p:grpSpPr>
            <p:sp>
              <p:nvSpPr>
                <p:cNvPr id="20" name="Ellipse 7">
                  <a:extLst>
                    <a:ext uri="{FF2B5EF4-FFF2-40B4-BE49-F238E27FC236}">
                      <a16:creationId xmlns:a16="http://schemas.microsoft.com/office/drawing/2014/main" id="{277AB605-C411-4A90-E868-8B94646DD992}"/>
                    </a:ext>
                  </a:extLst>
                </p:cNvPr>
                <p:cNvSpPr/>
                <p:nvPr/>
              </p:nvSpPr>
              <p:spPr>
                <a:xfrm>
                  <a:off x="9313719" y="338143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Ellipse 17">
                  <a:extLst>
                    <a:ext uri="{FF2B5EF4-FFF2-40B4-BE49-F238E27FC236}">
                      <a16:creationId xmlns:a16="http://schemas.microsoft.com/office/drawing/2014/main" id="{58B2B841-2349-7F8E-BECA-AAFFB165F1DC}"/>
                    </a:ext>
                  </a:extLst>
                </p:cNvPr>
                <p:cNvSpPr/>
                <p:nvPr/>
              </p:nvSpPr>
              <p:spPr>
                <a:xfrm>
                  <a:off x="9708355" y="3405494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Ellipse 18">
                  <a:extLst>
                    <a:ext uri="{FF2B5EF4-FFF2-40B4-BE49-F238E27FC236}">
                      <a16:creationId xmlns:a16="http://schemas.microsoft.com/office/drawing/2014/main" id="{16381B54-A424-971C-691A-1F73ED211674}"/>
                    </a:ext>
                  </a:extLst>
                </p:cNvPr>
                <p:cNvSpPr/>
                <p:nvPr/>
              </p:nvSpPr>
              <p:spPr>
                <a:xfrm>
                  <a:off x="10222744" y="3317930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10C0CE66-291E-7545-CA45-F12432A86B3F}"/>
                    </a:ext>
                  </a:extLst>
                </p:cNvPr>
                <p:cNvSpPr/>
                <p:nvPr/>
              </p:nvSpPr>
              <p:spPr>
                <a:xfrm>
                  <a:off x="10692881" y="3535433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843A0B20-EA99-F49E-DB69-8D43C9C0DCBB}"/>
                    </a:ext>
                  </a:extLst>
                </p:cNvPr>
                <p:cNvSpPr/>
                <p:nvPr/>
              </p:nvSpPr>
              <p:spPr>
                <a:xfrm>
                  <a:off x="10289733" y="3776065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795B4795-C7D7-6B81-6505-E4BDFDD094F1}"/>
                    </a:ext>
                  </a:extLst>
                </p:cNvPr>
                <p:cNvSpPr/>
                <p:nvPr/>
              </p:nvSpPr>
              <p:spPr>
                <a:xfrm>
                  <a:off x="9727843" y="3773591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1AC74790-CE1C-5BEC-C6DA-97983CC933F6}"/>
                    </a:ext>
                  </a:extLst>
                </p:cNvPr>
                <p:cNvSpPr/>
                <p:nvPr/>
              </p:nvSpPr>
              <p:spPr>
                <a:xfrm>
                  <a:off x="9325504" y="3752688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517A5482-3FD5-6D01-77E1-871D25E50BB0}"/>
                    </a:ext>
                  </a:extLst>
                </p:cNvPr>
                <p:cNvSpPr/>
                <p:nvPr/>
              </p:nvSpPr>
              <p:spPr>
                <a:xfrm>
                  <a:off x="10000975" y="3956471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63535E5D-675C-8C3D-78C9-4B896D454A7C}"/>
                    </a:ext>
                  </a:extLst>
                </p:cNvPr>
                <p:cNvSpPr/>
                <p:nvPr/>
              </p:nvSpPr>
              <p:spPr>
                <a:xfrm>
                  <a:off x="10811654" y="3938578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D55E3D6C-6BA5-82B2-32DA-8E060CD498B1}"/>
                    </a:ext>
                  </a:extLst>
                </p:cNvPr>
                <p:cNvSpPr/>
                <p:nvPr/>
              </p:nvSpPr>
              <p:spPr>
                <a:xfrm>
                  <a:off x="11061123" y="3682151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728AF162-7020-72F6-F7BD-823D3EC8D7BE}"/>
                    </a:ext>
                  </a:extLst>
                </p:cNvPr>
                <p:cNvSpPr/>
                <p:nvPr/>
              </p:nvSpPr>
              <p:spPr>
                <a:xfrm>
                  <a:off x="10734844" y="3266287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D72C3F4C-5142-0C66-5A87-D32DE791C203}"/>
                    </a:ext>
                  </a:extLst>
                </p:cNvPr>
                <p:cNvSpPr/>
                <p:nvPr/>
              </p:nvSpPr>
              <p:spPr>
                <a:xfrm>
                  <a:off x="10484154" y="4086071"/>
                  <a:ext cx="182880" cy="18288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Flèche vers le bas 32">
                  <a:extLst>
                    <a:ext uri="{FF2B5EF4-FFF2-40B4-BE49-F238E27FC236}">
                      <a16:creationId xmlns:a16="http://schemas.microsoft.com/office/drawing/2014/main" id="{1253BCD0-3DDE-7508-22DB-4443C30BE60E}"/>
                    </a:ext>
                  </a:extLst>
                </p:cNvPr>
                <p:cNvSpPr/>
                <p:nvPr/>
              </p:nvSpPr>
              <p:spPr>
                <a:xfrm>
                  <a:off x="10118112" y="4499868"/>
                  <a:ext cx="366042" cy="443103"/>
                </a:xfrm>
                <a:prstGeom prst="downArrow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7069E062-61B9-58B9-9CAC-7BDC10E0339F}"/>
                    </a:ext>
                  </a:extLst>
                </p:cNvPr>
                <p:cNvSpPr/>
                <p:nvPr/>
              </p:nvSpPr>
              <p:spPr>
                <a:xfrm>
                  <a:off x="10201599" y="5059780"/>
                  <a:ext cx="182880" cy="18288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6" name="ZoneTexte 35">
              <a:extLst>
                <a:ext uri="{FF2B5EF4-FFF2-40B4-BE49-F238E27FC236}">
                  <a16:creationId xmlns:a16="http://schemas.microsoft.com/office/drawing/2014/main" id="{C9E911AC-DD8E-A03B-C3C2-853790064409}"/>
                </a:ext>
              </a:extLst>
            </p:cNvPr>
            <p:cNvSpPr txBox="1"/>
            <p:nvPr/>
          </p:nvSpPr>
          <p:spPr>
            <a:xfrm>
              <a:off x="9768747" y="2550193"/>
              <a:ext cx="448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Sabon Next LT" panose="02000500000000000000" pitchFamily="2" charset="0"/>
                  <a:cs typeface="Leelawadee UI" panose="020B0502040204020203" pitchFamily="34" charset="-34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Regression for physical processes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Modelling physical processes implies a series of challenges: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respecting basic physical properties? 			</a:t>
            </a:r>
            <a:r>
              <a:rPr lang="en-GB" sz="2800" b="1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Feature selection, Physical constraints</a:t>
            </a:r>
          </a:p>
          <a:p>
            <a:pPr marL="514350" indent="-514350">
              <a:buFont typeface="+mj-lt"/>
              <a:buAutoNum type="arabicPeriod"/>
            </a:pPr>
            <a:endParaRPr lang="en-GB" sz="2800" strike="sngStrike" dirty="0">
              <a:solidFill>
                <a:schemeClr val="bg2">
                  <a:lumMod val="75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How can we be sure that we are modelling the actual physical process? 		</a:t>
            </a:r>
            <a:r>
              <a:rPr lang="en-GB" sz="2800" b="1" strike="sngStrike" dirty="0">
                <a:solidFill>
                  <a:schemeClr val="bg2">
                    <a:lumMod val="75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Testing and validation, Physical interpretation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What are the limitations in the model design and its predictions?         			</a:t>
            </a:r>
            <a:r>
              <a:rPr lang="en-GB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Training strategies, Spatiotemporal resolution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476412" y="86530"/>
            <a:ext cx="14308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7482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3. Being mindful about model limitations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1" y="2054222"/>
            <a:ext cx="100830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It is crucial to understand how the model has been designed and what its strengths and weaknesses are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37224" y="86530"/>
            <a:ext cx="1470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DCA26A-183D-847B-AFFB-4C45D98D3AF2}"/>
              </a:ext>
            </a:extLst>
          </p:cNvPr>
          <p:cNvSpPr txBox="1"/>
          <p:nvPr/>
        </p:nvSpPr>
        <p:spPr>
          <a:xfrm>
            <a:off x="2141381" y="3439808"/>
            <a:ext cx="2334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Spatiotemporal </a:t>
            </a:r>
          </a:p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data resolution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FCD0A12-07CF-8E48-5727-171E45BEC5FF}"/>
              </a:ext>
            </a:extLst>
          </p:cNvPr>
          <p:cNvSpPr txBox="1"/>
          <p:nvPr/>
        </p:nvSpPr>
        <p:spPr>
          <a:xfrm>
            <a:off x="951992" y="4424734"/>
            <a:ext cx="3335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Validation/test and </a:t>
            </a:r>
          </a:p>
          <a:p>
            <a:r>
              <a:rPr lang="es-E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c</a:t>
            </a:r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ross-validation strategy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2B529D7D-5AB9-439D-414C-31695D612411}"/>
              </a:ext>
            </a:extLst>
          </p:cNvPr>
          <p:cNvSpPr/>
          <p:nvPr/>
        </p:nvSpPr>
        <p:spPr>
          <a:xfrm>
            <a:off x="4570734" y="4744929"/>
            <a:ext cx="1333124" cy="199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/>
          </a:p>
        </p:txBody>
      </p:sp>
      <p:sp>
        <p:nvSpPr>
          <p:cNvPr id="10" name="Flecha derecha 9">
            <a:extLst>
              <a:ext uri="{FF2B5EF4-FFF2-40B4-BE49-F238E27FC236}">
                <a16:creationId xmlns:a16="http://schemas.microsoft.com/office/drawing/2014/main" id="{82E56936-E057-5D3D-7A6B-48205765C88E}"/>
              </a:ext>
            </a:extLst>
          </p:cNvPr>
          <p:cNvSpPr/>
          <p:nvPr/>
        </p:nvSpPr>
        <p:spPr>
          <a:xfrm rot="935658">
            <a:off x="4568236" y="4048120"/>
            <a:ext cx="1333124" cy="201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1201F7C-2B5E-47E9-18CF-D51097807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364" y="4003172"/>
            <a:ext cx="1674120" cy="167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7175F2E-F168-4097-D855-B65575B4652F}"/>
              </a:ext>
            </a:extLst>
          </p:cNvPr>
          <p:cNvSpPr txBox="1"/>
          <p:nvPr/>
        </p:nvSpPr>
        <p:spPr>
          <a:xfrm>
            <a:off x="951992" y="5480853"/>
            <a:ext cx="3897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Data quality and coverage</a:t>
            </a:r>
          </a:p>
        </p:txBody>
      </p:sp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AC90D60F-5A9B-13DD-9A0D-DA4CA0A8E79A}"/>
              </a:ext>
            </a:extLst>
          </p:cNvPr>
          <p:cNvSpPr/>
          <p:nvPr/>
        </p:nvSpPr>
        <p:spPr>
          <a:xfrm rot="20638748">
            <a:off x="4629543" y="5436263"/>
            <a:ext cx="1333124" cy="176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/>
          </a:p>
        </p:txBody>
      </p:sp>
      <p:sp>
        <p:nvSpPr>
          <p:cNvPr id="16" name="Flecha derecha 15">
            <a:extLst>
              <a:ext uri="{FF2B5EF4-FFF2-40B4-BE49-F238E27FC236}">
                <a16:creationId xmlns:a16="http://schemas.microsoft.com/office/drawing/2014/main" id="{57700577-856B-5670-005C-24368944459E}"/>
              </a:ext>
            </a:extLst>
          </p:cNvPr>
          <p:cNvSpPr/>
          <p:nvPr/>
        </p:nvSpPr>
        <p:spPr>
          <a:xfrm rot="20334514">
            <a:off x="7925692" y="4218345"/>
            <a:ext cx="753962" cy="19595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E7E66F7-25F9-8C64-E7B3-0CEDDDF97FCB}"/>
              </a:ext>
            </a:extLst>
          </p:cNvPr>
          <p:cNvSpPr txBox="1"/>
          <p:nvPr/>
        </p:nvSpPr>
        <p:spPr>
          <a:xfrm>
            <a:off x="8779888" y="3916212"/>
            <a:ext cx="3171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Acceptable applications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C1247-27DB-6DC6-E396-185072236DC1}"/>
              </a:ext>
            </a:extLst>
          </p:cNvPr>
          <p:cNvSpPr txBox="1"/>
          <p:nvPr/>
        </p:nvSpPr>
        <p:spPr>
          <a:xfrm>
            <a:off x="8779888" y="4732630"/>
            <a:ext cx="3171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Spatial or temporal domain generalization</a:t>
            </a: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B1ECF5FA-37EE-0291-BFC5-2B6FB6AE16DA}"/>
              </a:ext>
            </a:extLst>
          </p:cNvPr>
          <p:cNvSpPr/>
          <p:nvPr/>
        </p:nvSpPr>
        <p:spPr>
          <a:xfrm>
            <a:off x="7972990" y="4846739"/>
            <a:ext cx="753962" cy="19595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CDF7F7C-0F64-EBCB-41BA-6AD2A1A3FD1A}"/>
              </a:ext>
            </a:extLst>
          </p:cNvPr>
          <p:cNvSpPr txBox="1"/>
          <p:nvPr/>
        </p:nvSpPr>
        <p:spPr>
          <a:xfrm>
            <a:off x="8779888" y="5677292"/>
            <a:ext cx="3171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000" dirty="0">
                <a:latin typeface="Sabon Next LT" panose="02000500000000000000" pitchFamily="2" charset="0"/>
                <a:cs typeface="Sabon Next LT" panose="02000500000000000000" pitchFamily="2" charset="0"/>
              </a:rPr>
              <a:t>Uncertainty and error interpretation</a:t>
            </a: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id="{825DF84D-CD33-AB83-A1AD-951E2FECC476}"/>
              </a:ext>
            </a:extLst>
          </p:cNvPr>
          <p:cNvSpPr/>
          <p:nvPr/>
        </p:nvSpPr>
        <p:spPr>
          <a:xfrm rot="1712339">
            <a:off x="7885064" y="5543987"/>
            <a:ext cx="753962" cy="189623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2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4" grpId="0"/>
      <p:bldP spid="15" grpId="0" animBg="1"/>
      <p:bldP spid="16" grpId="0" animBg="1"/>
      <p:bldP spid="18" grpId="0"/>
      <p:bldP spid="19" grpId="0"/>
      <p:bldP spid="21" grpId="0" animBg="1"/>
      <p:bldP spid="23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38066" b="159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2229451"/>
            <a:ext cx="12192000" cy="1058090"/>
          </a:xfr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3/3</a:t>
            </a:r>
            <a:r>
              <a:rPr lang="en-GB" sz="72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ca-ES" sz="4800" dirty="0">
                <a:solidFill>
                  <a:schemeClr val="tx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Project </a:t>
            </a:r>
            <a:r>
              <a:rPr lang="ca-ES" sz="4800" dirty="0" err="1">
                <a:solidFill>
                  <a:schemeClr val="tx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description</a:t>
            </a:r>
            <a:endParaRPr lang="en-GB" sz="5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627168"/>
            <a:ext cx="10134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Samuel </a:t>
            </a:r>
            <a:r>
              <a:rPr lang="fr-FR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Birmann</a:t>
            </a:r>
            <a:endParaRPr lang="en-GB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366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Autofit/>
          </a:bodyPr>
          <a:lstStyle/>
          <a:p>
            <a:r>
              <a:rPr lang="en-GB" sz="36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Machine learning for mass balance modelling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1" y="1826014"/>
            <a:ext cx="70231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Main goal:</a:t>
            </a:r>
          </a:p>
          <a:p>
            <a:endParaRPr lang="en-GB" sz="2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Explore different regression methods and learn the fundamentals of a machine learning pipeline, applied to glacier mass balance modelling.</a:t>
            </a:r>
          </a:p>
          <a:p>
            <a:endParaRPr lang="en-GB" sz="2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4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Secondary goals: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Explore ways to improve model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Understand the limitations of the model(s)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Find ways to integrate these ideas into your own research projects</a:t>
            </a:r>
          </a:p>
          <a:p>
            <a:endParaRPr lang="en-GB" sz="2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4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63350" y="86530"/>
            <a:ext cx="1443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4" name="Imagen 3" descr="Imagen que contiene interior, tabla, pequeño, verde&#10;&#10;Descripción generada automáticamente">
            <a:extLst>
              <a:ext uri="{FF2B5EF4-FFF2-40B4-BE49-F238E27FC236}">
                <a16:creationId xmlns:a16="http://schemas.microsoft.com/office/drawing/2014/main" id="{C1365991-0644-5D65-5AC8-AC1FE9B71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00" y="2533055"/>
            <a:ext cx="3517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Autofit/>
          </a:bodyPr>
          <a:lstStyle/>
          <a:p>
            <a:r>
              <a:rPr lang="en-GB" sz="36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Machine learning for mass balance modelling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1826014"/>
            <a:ext cx="103566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Follow the tutorials from the following </a:t>
            </a:r>
            <a:r>
              <a:rPr lang="en-GB" sz="2800" dirty="0" err="1">
                <a:latin typeface="Sabon Next LT" panose="02000500000000000000" pitchFamily="2" charset="0"/>
                <a:cs typeface="Leelawadee UI" panose="020B0502040204020203" pitchFamily="34" charset="-34"/>
              </a:rPr>
              <a:t>Jupyter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notebooks: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  <a:hlinkClick r:id="rId4"/>
              </a:rPr>
              <a:t>https://github.com/Machine-Learning-in-Glaciology-Workshop/Project_MB_Regression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63350" y="86530"/>
            <a:ext cx="1443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915C31-1623-9B89-5D4E-9219B0F27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22700"/>
            <a:ext cx="103632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53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C5535861-07CA-5256-9976-FC005113D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8928842" y="3305972"/>
            <a:ext cx="2736270" cy="2168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The glacier system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6" y="1711003"/>
            <a:ext cx="7625059" cy="469195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600969" y="2304697"/>
            <a:ext cx="2144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Accumulation</a:t>
            </a:r>
          </a:p>
        </p:txBody>
      </p:sp>
      <p:sp>
        <p:nvSpPr>
          <p:cNvPr id="16" name="Forme libre 15"/>
          <p:cNvSpPr/>
          <p:nvPr/>
        </p:nvSpPr>
        <p:spPr>
          <a:xfrm>
            <a:off x="1029492" y="2780855"/>
            <a:ext cx="7545958" cy="2693212"/>
          </a:xfrm>
          <a:custGeom>
            <a:avLst/>
            <a:gdLst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76120 w 6177280"/>
              <a:gd name="connsiteY133" fmla="*/ 843280 h 2204720"/>
              <a:gd name="connsiteX134" fmla="*/ 2072640 w 6177280"/>
              <a:gd name="connsiteY134" fmla="*/ 873760 h 2204720"/>
              <a:gd name="connsiteX135" fmla="*/ 2072640 w 6177280"/>
              <a:gd name="connsiteY135" fmla="*/ 868680 h 2204720"/>
              <a:gd name="connsiteX136" fmla="*/ 2006600 w 6177280"/>
              <a:gd name="connsiteY136" fmla="*/ 858520 h 2204720"/>
              <a:gd name="connsiteX137" fmla="*/ 1981200 w 6177280"/>
              <a:gd name="connsiteY137" fmla="*/ 848360 h 2204720"/>
              <a:gd name="connsiteX138" fmla="*/ 1945640 w 6177280"/>
              <a:gd name="connsiteY138" fmla="*/ 838200 h 2204720"/>
              <a:gd name="connsiteX139" fmla="*/ 1930400 w 6177280"/>
              <a:gd name="connsiteY139" fmla="*/ 822960 h 2204720"/>
              <a:gd name="connsiteX140" fmla="*/ 1915160 w 6177280"/>
              <a:gd name="connsiteY140" fmla="*/ 817880 h 2204720"/>
              <a:gd name="connsiteX141" fmla="*/ 1894840 w 6177280"/>
              <a:gd name="connsiteY141" fmla="*/ 787400 h 2204720"/>
              <a:gd name="connsiteX142" fmla="*/ 1899920 w 6177280"/>
              <a:gd name="connsiteY142" fmla="*/ 807720 h 2204720"/>
              <a:gd name="connsiteX143" fmla="*/ 1950720 w 6177280"/>
              <a:gd name="connsiteY143" fmla="*/ 812800 h 2204720"/>
              <a:gd name="connsiteX144" fmla="*/ 1981200 w 6177280"/>
              <a:gd name="connsiteY144" fmla="*/ 822960 h 2204720"/>
              <a:gd name="connsiteX145" fmla="*/ 2001520 w 6177280"/>
              <a:gd name="connsiteY145" fmla="*/ 828040 h 2204720"/>
              <a:gd name="connsiteX146" fmla="*/ 2052320 w 6177280"/>
              <a:gd name="connsiteY146" fmla="*/ 817880 h 2204720"/>
              <a:gd name="connsiteX147" fmla="*/ 2062480 w 6177280"/>
              <a:gd name="connsiteY147" fmla="*/ 802640 h 2204720"/>
              <a:gd name="connsiteX148" fmla="*/ 2087880 w 6177280"/>
              <a:gd name="connsiteY148" fmla="*/ 787400 h 2204720"/>
              <a:gd name="connsiteX149" fmla="*/ 2118360 w 6177280"/>
              <a:gd name="connsiteY149" fmla="*/ 756920 h 2204720"/>
              <a:gd name="connsiteX150" fmla="*/ 2148840 w 6177280"/>
              <a:gd name="connsiteY150" fmla="*/ 736600 h 2204720"/>
              <a:gd name="connsiteX151" fmla="*/ 2159000 w 6177280"/>
              <a:gd name="connsiteY151" fmla="*/ 751840 h 2204720"/>
              <a:gd name="connsiteX152" fmla="*/ 2164080 w 6177280"/>
              <a:gd name="connsiteY152" fmla="*/ 767080 h 2204720"/>
              <a:gd name="connsiteX153" fmla="*/ 2174240 w 6177280"/>
              <a:gd name="connsiteY153" fmla="*/ 807720 h 2204720"/>
              <a:gd name="connsiteX154" fmla="*/ 2179320 w 6177280"/>
              <a:gd name="connsiteY154" fmla="*/ 822960 h 2204720"/>
              <a:gd name="connsiteX155" fmla="*/ 2189480 w 6177280"/>
              <a:gd name="connsiteY155" fmla="*/ 843280 h 2204720"/>
              <a:gd name="connsiteX156" fmla="*/ 2189480 w 6177280"/>
              <a:gd name="connsiteY156" fmla="*/ 858520 h 2204720"/>
              <a:gd name="connsiteX157" fmla="*/ 2316480 w 6177280"/>
              <a:gd name="connsiteY157" fmla="*/ 878840 h 2204720"/>
              <a:gd name="connsiteX158" fmla="*/ 2443480 w 6177280"/>
              <a:gd name="connsiteY158" fmla="*/ 1000760 h 2204720"/>
              <a:gd name="connsiteX159" fmla="*/ 2626360 w 6177280"/>
              <a:gd name="connsiteY159" fmla="*/ 1097280 h 2204720"/>
              <a:gd name="connsiteX160" fmla="*/ 2717800 w 6177280"/>
              <a:gd name="connsiteY160" fmla="*/ 1132840 h 2204720"/>
              <a:gd name="connsiteX161" fmla="*/ 2748280 w 6177280"/>
              <a:gd name="connsiteY161" fmla="*/ 1229360 h 2204720"/>
              <a:gd name="connsiteX162" fmla="*/ 2773680 w 6177280"/>
              <a:gd name="connsiteY162" fmla="*/ 1341120 h 2204720"/>
              <a:gd name="connsiteX163" fmla="*/ 2804160 w 6177280"/>
              <a:gd name="connsiteY163" fmla="*/ 1457960 h 2204720"/>
              <a:gd name="connsiteX164" fmla="*/ 2829560 w 6177280"/>
              <a:gd name="connsiteY164" fmla="*/ 1590040 h 2204720"/>
              <a:gd name="connsiteX165" fmla="*/ 2768600 w 6177280"/>
              <a:gd name="connsiteY165" fmla="*/ 1671320 h 2204720"/>
              <a:gd name="connsiteX166" fmla="*/ 2727960 w 6177280"/>
              <a:gd name="connsiteY166" fmla="*/ 1706880 h 2204720"/>
              <a:gd name="connsiteX167" fmla="*/ 2646680 w 6177280"/>
              <a:gd name="connsiteY167" fmla="*/ 1767840 h 2204720"/>
              <a:gd name="connsiteX168" fmla="*/ 2479040 w 6177280"/>
              <a:gd name="connsiteY168" fmla="*/ 1813560 h 2204720"/>
              <a:gd name="connsiteX169" fmla="*/ 2331720 w 6177280"/>
              <a:gd name="connsiteY169" fmla="*/ 1813560 h 2204720"/>
              <a:gd name="connsiteX170" fmla="*/ 2143760 w 6177280"/>
              <a:gd name="connsiteY170" fmla="*/ 1833880 h 2204720"/>
              <a:gd name="connsiteX171" fmla="*/ 1930400 w 6177280"/>
              <a:gd name="connsiteY171" fmla="*/ 1833880 h 2204720"/>
              <a:gd name="connsiteX172" fmla="*/ 1645920 w 6177280"/>
              <a:gd name="connsiteY172" fmla="*/ 1813560 h 2204720"/>
              <a:gd name="connsiteX173" fmla="*/ 1478280 w 6177280"/>
              <a:gd name="connsiteY173" fmla="*/ 1808480 h 2204720"/>
              <a:gd name="connsiteX174" fmla="*/ 1209040 w 6177280"/>
              <a:gd name="connsiteY174" fmla="*/ 1747520 h 2204720"/>
              <a:gd name="connsiteX175" fmla="*/ 1076960 w 6177280"/>
              <a:gd name="connsiteY175" fmla="*/ 1681480 h 2204720"/>
              <a:gd name="connsiteX176" fmla="*/ 904240 w 6177280"/>
              <a:gd name="connsiteY176" fmla="*/ 1651000 h 2204720"/>
              <a:gd name="connsiteX177" fmla="*/ 721360 w 6177280"/>
              <a:gd name="connsiteY177" fmla="*/ 1569720 h 2204720"/>
              <a:gd name="connsiteX178" fmla="*/ 584200 w 6177280"/>
              <a:gd name="connsiteY178" fmla="*/ 1493520 h 2204720"/>
              <a:gd name="connsiteX179" fmla="*/ 477520 w 6177280"/>
              <a:gd name="connsiteY179" fmla="*/ 1386840 h 2204720"/>
              <a:gd name="connsiteX180" fmla="*/ 375920 w 6177280"/>
              <a:gd name="connsiteY180" fmla="*/ 1295400 h 2204720"/>
              <a:gd name="connsiteX181" fmla="*/ 289560 w 6177280"/>
              <a:gd name="connsiteY181" fmla="*/ 1143000 h 2204720"/>
              <a:gd name="connsiteX182" fmla="*/ 304800 w 6177280"/>
              <a:gd name="connsiteY182" fmla="*/ 1036320 h 2204720"/>
              <a:gd name="connsiteX183" fmla="*/ 370840 w 6177280"/>
              <a:gd name="connsiteY183" fmla="*/ 990600 h 2204720"/>
              <a:gd name="connsiteX184" fmla="*/ 431800 w 6177280"/>
              <a:gd name="connsiteY184" fmla="*/ 1000760 h 2204720"/>
              <a:gd name="connsiteX185" fmla="*/ 482600 w 6177280"/>
              <a:gd name="connsiteY185" fmla="*/ 955040 h 2204720"/>
              <a:gd name="connsiteX186" fmla="*/ 568960 w 6177280"/>
              <a:gd name="connsiteY186" fmla="*/ 858520 h 2204720"/>
              <a:gd name="connsiteX187" fmla="*/ 655320 w 6177280"/>
              <a:gd name="connsiteY187" fmla="*/ 838200 h 2204720"/>
              <a:gd name="connsiteX188" fmla="*/ 731520 w 6177280"/>
              <a:gd name="connsiteY188" fmla="*/ 777240 h 2204720"/>
              <a:gd name="connsiteX189" fmla="*/ 792480 w 6177280"/>
              <a:gd name="connsiteY189" fmla="*/ 675640 h 2204720"/>
              <a:gd name="connsiteX190" fmla="*/ 883920 w 6177280"/>
              <a:gd name="connsiteY190" fmla="*/ 645160 h 2204720"/>
              <a:gd name="connsiteX191" fmla="*/ 934720 w 6177280"/>
              <a:gd name="connsiteY191" fmla="*/ 675640 h 2204720"/>
              <a:gd name="connsiteX192" fmla="*/ 975360 w 6177280"/>
              <a:gd name="connsiteY192" fmla="*/ 594360 h 2204720"/>
              <a:gd name="connsiteX193" fmla="*/ 1051560 w 6177280"/>
              <a:gd name="connsiteY193" fmla="*/ 508000 h 2204720"/>
              <a:gd name="connsiteX194" fmla="*/ 1097280 w 6177280"/>
              <a:gd name="connsiteY194" fmla="*/ 411480 h 2204720"/>
              <a:gd name="connsiteX195" fmla="*/ 1163320 w 6177280"/>
              <a:gd name="connsiteY195" fmla="*/ 370840 h 2204720"/>
              <a:gd name="connsiteX196" fmla="*/ 1259840 w 6177280"/>
              <a:gd name="connsiteY196" fmla="*/ 325120 h 2204720"/>
              <a:gd name="connsiteX197" fmla="*/ 1259840 w 6177280"/>
              <a:gd name="connsiteY197" fmla="*/ 259080 h 2204720"/>
              <a:gd name="connsiteX198" fmla="*/ 1178560 w 6177280"/>
              <a:gd name="connsiteY198" fmla="*/ 248920 h 2204720"/>
              <a:gd name="connsiteX199" fmla="*/ 1117600 w 6177280"/>
              <a:gd name="connsiteY199" fmla="*/ 248920 h 2204720"/>
              <a:gd name="connsiteX200" fmla="*/ 965200 w 6177280"/>
              <a:gd name="connsiteY200" fmla="*/ 320040 h 2204720"/>
              <a:gd name="connsiteX201" fmla="*/ 889000 w 6177280"/>
              <a:gd name="connsiteY201" fmla="*/ 406400 h 2204720"/>
              <a:gd name="connsiteX202" fmla="*/ 822960 w 6177280"/>
              <a:gd name="connsiteY202" fmla="*/ 462280 h 2204720"/>
              <a:gd name="connsiteX203" fmla="*/ 685800 w 6177280"/>
              <a:gd name="connsiteY203" fmla="*/ 518160 h 2204720"/>
              <a:gd name="connsiteX204" fmla="*/ 467360 w 6177280"/>
              <a:gd name="connsiteY204" fmla="*/ 589280 h 2204720"/>
              <a:gd name="connsiteX205" fmla="*/ 370840 w 6177280"/>
              <a:gd name="connsiteY205" fmla="*/ 523240 h 2204720"/>
              <a:gd name="connsiteX206" fmla="*/ 238760 w 6177280"/>
              <a:gd name="connsiteY206" fmla="*/ 553720 h 2204720"/>
              <a:gd name="connsiteX207" fmla="*/ 233680 w 6177280"/>
              <a:gd name="connsiteY207" fmla="*/ 589280 h 2204720"/>
              <a:gd name="connsiteX208" fmla="*/ 233680 w 6177280"/>
              <a:gd name="connsiteY208" fmla="*/ 619760 h 2204720"/>
              <a:gd name="connsiteX209" fmla="*/ 132080 w 6177280"/>
              <a:gd name="connsiteY209" fmla="*/ 574040 h 2204720"/>
              <a:gd name="connsiteX210" fmla="*/ 81280 w 6177280"/>
              <a:gd name="connsiteY210" fmla="*/ 579120 h 2204720"/>
              <a:gd name="connsiteX211" fmla="*/ 25400 w 6177280"/>
              <a:gd name="connsiteY211" fmla="*/ 670560 h 2204720"/>
              <a:gd name="connsiteX212" fmla="*/ 0 w 6177280"/>
              <a:gd name="connsiteY212" fmla="*/ 746760 h 2204720"/>
              <a:gd name="connsiteX213" fmla="*/ 0 w 6177280"/>
              <a:gd name="connsiteY213" fmla="*/ 894080 h 2204720"/>
              <a:gd name="connsiteX214" fmla="*/ 60960 w 6177280"/>
              <a:gd name="connsiteY214" fmla="*/ 949960 h 2204720"/>
              <a:gd name="connsiteX215" fmla="*/ 30480 w 6177280"/>
              <a:gd name="connsiteY215" fmla="*/ 1061720 h 2204720"/>
              <a:gd name="connsiteX216" fmla="*/ 30480 w 6177280"/>
              <a:gd name="connsiteY216" fmla="*/ 1209040 h 2204720"/>
              <a:gd name="connsiteX217" fmla="*/ 35560 w 6177280"/>
              <a:gd name="connsiteY217" fmla="*/ 1330960 h 2204720"/>
              <a:gd name="connsiteX218" fmla="*/ 96520 w 6177280"/>
              <a:gd name="connsiteY218" fmla="*/ 1427480 h 2204720"/>
              <a:gd name="connsiteX219" fmla="*/ 162560 w 6177280"/>
              <a:gd name="connsiteY219" fmla="*/ 1544320 h 2204720"/>
              <a:gd name="connsiteX220" fmla="*/ 243840 w 6177280"/>
              <a:gd name="connsiteY220" fmla="*/ 1610360 h 2204720"/>
              <a:gd name="connsiteX221" fmla="*/ 340360 w 6177280"/>
              <a:gd name="connsiteY221" fmla="*/ 1681480 h 2204720"/>
              <a:gd name="connsiteX222" fmla="*/ 421640 w 6177280"/>
              <a:gd name="connsiteY222" fmla="*/ 1737360 h 2204720"/>
              <a:gd name="connsiteX223" fmla="*/ 518160 w 6177280"/>
              <a:gd name="connsiteY223" fmla="*/ 1788160 h 2204720"/>
              <a:gd name="connsiteX224" fmla="*/ 629920 w 6177280"/>
              <a:gd name="connsiteY224" fmla="*/ 1854200 h 2204720"/>
              <a:gd name="connsiteX225" fmla="*/ 726440 w 6177280"/>
              <a:gd name="connsiteY225" fmla="*/ 1905000 h 2204720"/>
              <a:gd name="connsiteX226" fmla="*/ 797560 w 6177280"/>
              <a:gd name="connsiteY226" fmla="*/ 1930400 h 2204720"/>
              <a:gd name="connsiteX227" fmla="*/ 894080 w 6177280"/>
              <a:gd name="connsiteY227" fmla="*/ 2026920 h 2204720"/>
              <a:gd name="connsiteX228" fmla="*/ 975360 w 6177280"/>
              <a:gd name="connsiteY228" fmla="*/ 2057400 h 2204720"/>
              <a:gd name="connsiteX229" fmla="*/ 1076960 w 6177280"/>
              <a:gd name="connsiteY229" fmla="*/ 2123440 h 2204720"/>
              <a:gd name="connsiteX230" fmla="*/ 1168400 w 6177280"/>
              <a:gd name="connsiteY230" fmla="*/ 2143760 h 2204720"/>
              <a:gd name="connsiteX231" fmla="*/ 1254760 w 6177280"/>
              <a:gd name="connsiteY231" fmla="*/ 2148840 h 2204720"/>
              <a:gd name="connsiteX232" fmla="*/ 1356360 w 6177280"/>
              <a:gd name="connsiteY232" fmla="*/ 2148840 h 2204720"/>
              <a:gd name="connsiteX233" fmla="*/ 1483360 w 6177280"/>
              <a:gd name="connsiteY233" fmla="*/ 2143760 h 2204720"/>
              <a:gd name="connsiteX234" fmla="*/ 1549400 w 6177280"/>
              <a:gd name="connsiteY234" fmla="*/ 2143760 h 2204720"/>
              <a:gd name="connsiteX235" fmla="*/ 1635760 w 6177280"/>
              <a:gd name="connsiteY235" fmla="*/ 2037080 h 2204720"/>
              <a:gd name="connsiteX236" fmla="*/ 1696720 w 6177280"/>
              <a:gd name="connsiteY236" fmla="*/ 1996440 h 2204720"/>
              <a:gd name="connsiteX237" fmla="*/ 1772920 w 6177280"/>
              <a:gd name="connsiteY237" fmla="*/ 1986280 h 2204720"/>
              <a:gd name="connsiteX238" fmla="*/ 1884680 w 6177280"/>
              <a:gd name="connsiteY238" fmla="*/ 1955800 h 2204720"/>
              <a:gd name="connsiteX239" fmla="*/ 1915160 w 6177280"/>
              <a:gd name="connsiteY239" fmla="*/ 1991360 h 2204720"/>
              <a:gd name="connsiteX240" fmla="*/ 1960880 w 6177280"/>
              <a:gd name="connsiteY240" fmla="*/ 2047240 h 2204720"/>
              <a:gd name="connsiteX241" fmla="*/ 1960880 w 6177280"/>
              <a:gd name="connsiteY241" fmla="*/ 2047240 h 2204720"/>
              <a:gd name="connsiteX242" fmla="*/ 2001520 w 6177280"/>
              <a:gd name="connsiteY242" fmla="*/ 2026920 h 2204720"/>
              <a:gd name="connsiteX243" fmla="*/ 2052320 w 6177280"/>
              <a:gd name="connsiteY243" fmla="*/ 1996440 h 2204720"/>
              <a:gd name="connsiteX244" fmla="*/ 2148840 w 6177280"/>
              <a:gd name="connsiteY244" fmla="*/ 1935480 h 2204720"/>
              <a:gd name="connsiteX245" fmla="*/ 2240280 w 6177280"/>
              <a:gd name="connsiteY245" fmla="*/ 1920240 h 2204720"/>
              <a:gd name="connsiteX246" fmla="*/ 2235200 w 6177280"/>
              <a:gd name="connsiteY246" fmla="*/ 2037080 h 2204720"/>
              <a:gd name="connsiteX247" fmla="*/ 2301240 w 6177280"/>
              <a:gd name="connsiteY247" fmla="*/ 2072640 h 2204720"/>
              <a:gd name="connsiteX248" fmla="*/ 2397760 w 6177280"/>
              <a:gd name="connsiteY248" fmla="*/ 2082800 h 2204720"/>
              <a:gd name="connsiteX249" fmla="*/ 2509520 w 6177280"/>
              <a:gd name="connsiteY249" fmla="*/ 2087880 h 2204720"/>
              <a:gd name="connsiteX250" fmla="*/ 2600960 w 6177280"/>
              <a:gd name="connsiteY250" fmla="*/ 2087880 h 2204720"/>
              <a:gd name="connsiteX251" fmla="*/ 2636520 w 6177280"/>
              <a:gd name="connsiteY251" fmla="*/ 2037080 h 2204720"/>
              <a:gd name="connsiteX252" fmla="*/ 2636520 w 6177280"/>
              <a:gd name="connsiteY252" fmla="*/ 2037080 h 2204720"/>
              <a:gd name="connsiteX253" fmla="*/ 2717800 w 6177280"/>
              <a:gd name="connsiteY253" fmla="*/ 2062480 h 2204720"/>
              <a:gd name="connsiteX254" fmla="*/ 2738120 w 6177280"/>
              <a:gd name="connsiteY254" fmla="*/ 2087880 h 2204720"/>
              <a:gd name="connsiteX255" fmla="*/ 2778760 w 6177280"/>
              <a:gd name="connsiteY255" fmla="*/ 2113280 h 2204720"/>
              <a:gd name="connsiteX256" fmla="*/ 2829560 w 6177280"/>
              <a:gd name="connsiteY256" fmla="*/ 2082800 h 2204720"/>
              <a:gd name="connsiteX257" fmla="*/ 2839720 w 6177280"/>
              <a:gd name="connsiteY257" fmla="*/ 2092960 h 2204720"/>
              <a:gd name="connsiteX258" fmla="*/ 2890520 w 6177280"/>
              <a:gd name="connsiteY258" fmla="*/ 2123440 h 2204720"/>
              <a:gd name="connsiteX259" fmla="*/ 2971800 w 6177280"/>
              <a:gd name="connsiteY259" fmla="*/ 2118360 h 2204720"/>
              <a:gd name="connsiteX260" fmla="*/ 3007360 w 6177280"/>
              <a:gd name="connsiteY260" fmla="*/ 2123440 h 2204720"/>
              <a:gd name="connsiteX261" fmla="*/ 3119120 w 6177280"/>
              <a:gd name="connsiteY261" fmla="*/ 2133600 h 2204720"/>
              <a:gd name="connsiteX262" fmla="*/ 3195320 w 6177280"/>
              <a:gd name="connsiteY262" fmla="*/ 2138680 h 2204720"/>
              <a:gd name="connsiteX263" fmla="*/ 3276600 w 6177280"/>
              <a:gd name="connsiteY263" fmla="*/ 2148840 h 2204720"/>
              <a:gd name="connsiteX264" fmla="*/ 3464560 w 6177280"/>
              <a:gd name="connsiteY264" fmla="*/ 2143760 h 2204720"/>
              <a:gd name="connsiteX265" fmla="*/ 3525520 w 6177280"/>
              <a:gd name="connsiteY265" fmla="*/ 2143760 h 2204720"/>
              <a:gd name="connsiteX266" fmla="*/ 3632200 w 6177280"/>
              <a:gd name="connsiteY266" fmla="*/ 2143760 h 2204720"/>
              <a:gd name="connsiteX267" fmla="*/ 3677920 w 6177280"/>
              <a:gd name="connsiteY267" fmla="*/ 2143760 h 2204720"/>
              <a:gd name="connsiteX268" fmla="*/ 3830320 w 6177280"/>
              <a:gd name="connsiteY268" fmla="*/ 2148840 h 2204720"/>
              <a:gd name="connsiteX269" fmla="*/ 3926840 w 6177280"/>
              <a:gd name="connsiteY269" fmla="*/ 2159000 h 2204720"/>
              <a:gd name="connsiteX270" fmla="*/ 4008120 w 6177280"/>
              <a:gd name="connsiteY270" fmla="*/ 2169160 h 2204720"/>
              <a:gd name="connsiteX271" fmla="*/ 4114800 w 6177280"/>
              <a:gd name="connsiteY271" fmla="*/ 2189480 h 2204720"/>
              <a:gd name="connsiteX272" fmla="*/ 4160520 w 6177280"/>
              <a:gd name="connsiteY272" fmla="*/ 2194560 h 2204720"/>
              <a:gd name="connsiteX273" fmla="*/ 4251960 w 6177280"/>
              <a:gd name="connsiteY273" fmla="*/ 2204720 h 2204720"/>
              <a:gd name="connsiteX274" fmla="*/ 4282440 w 6177280"/>
              <a:gd name="connsiteY274" fmla="*/ 2204720 h 2204720"/>
              <a:gd name="connsiteX275" fmla="*/ 4414520 w 6177280"/>
              <a:gd name="connsiteY275" fmla="*/ 2153920 h 2204720"/>
              <a:gd name="connsiteX276" fmla="*/ 4470400 w 6177280"/>
              <a:gd name="connsiteY276" fmla="*/ 2159000 h 2204720"/>
              <a:gd name="connsiteX277" fmla="*/ 4521200 w 6177280"/>
              <a:gd name="connsiteY277" fmla="*/ 2098040 h 2204720"/>
              <a:gd name="connsiteX278" fmla="*/ 4541520 w 6177280"/>
              <a:gd name="connsiteY278" fmla="*/ 2037080 h 2204720"/>
              <a:gd name="connsiteX279" fmla="*/ 4566920 w 6177280"/>
              <a:gd name="connsiteY279" fmla="*/ 1981200 h 2204720"/>
              <a:gd name="connsiteX280" fmla="*/ 4592320 w 6177280"/>
              <a:gd name="connsiteY280" fmla="*/ 1955800 h 2204720"/>
              <a:gd name="connsiteX281" fmla="*/ 4678680 w 6177280"/>
              <a:gd name="connsiteY281" fmla="*/ 1986280 h 2204720"/>
              <a:gd name="connsiteX282" fmla="*/ 4693920 w 6177280"/>
              <a:gd name="connsiteY282" fmla="*/ 2011680 h 2204720"/>
              <a:gd name="connsiteX283" fmla="*/ 4693920 w 6177280"/>
              <a:gd name="connsiteY283" fmla="*/ 2011680 h 2204720"/>
              <a:gd name="connsiteX284" fmla="*/ 4734560 w 6177280"/>
              <a:gd name="connsiteY284" fmla="*/ 2026920 h 2204720"/>
              <a:gd name="connsiteX285" fmla="*/ 4800600 w 6177280"/>
              <a:gd name="connsiteY285" fmla="*/ 2052320 h 2204720"/>
              <a:gd name="connsiteX286" fmla="*/ 4836160 w 6177280"/>
              <a:gd name="connsiteY286" fmla="*/ 2098040 h 2204720"/>
              <a:gd name="connsiteX287" fmla="*/ 4836160 w 6177280"/>
              <a:gd name="connsiteY287" fmla="*/ 2108200 h 2204720"/>
              <a:gd name="connsiteX288" fmla="*/ 4886960 w 6177280"/>
              <a:gd name="connsiteY288" fmla="*/ 2133600 h 2204720"/>
              <a:gd name="connsiteX289" fmla="*/ 4922520 w 6177280"/>
              <a:gd name="connsiteY289" fmla="*/ 2133600 h 2204720"/>
              <a:gd name="connsiteX290" fmla="*/ 5049520 w 6177280"/>
              <a:gd name="connsiteY290" fmla="*/ 2103120 h 2204720"/>
              <a:gd name="connsiteX291" fmla="*/ 5176520 w 6177280"/>
              <a:gd name="connsiteY291" fmla="*/ 2077720 h 2204720"/>
              <a:gd name="connsiteX292" fmla="*/ 5278120 w 6177280"/>
              <a:gd name="connsiteY292" fmla="*/ 2021840 h 2204720"/>
              <a:gd name="connsiteX293" fmla="*/ 5389880 w 6177280"/>
              <a:gd name="connsiteY293" fmla="*/ 1945640 h 2204720"/>
              <a:gd name="connsiteX294" fmla="*/ 5511800 w 6177280"/>
              <a:gd name="connsiteY294" fmla="*/ 1844040 h 2204720"/>
              <a:gd name="connsiteX295" fmla="*/ 5588000 w 6177280"/>
              <a:gd name="connsiteY295" fmla="*/ 1778000 h 2204720"/>
              <a:gd name="connsiteX296" fmla="*/ 5648960 w 6177280"/>
              <a:gd name="connsiteY296" fmla="*/ 1671320 h 2204720"/>
              <a:gd name="connsiteX297" fmla="*/ 5699760 w 6177280"/>
              <a:gd name="connsiteY297" fmla="*/ 1574800 h 2204720"/>
              <a:gd name="connsiteX298" fmla="*/ 5781040 w 6177280"/>
              <a:gd name="connsiteY298" fmla="*/ 1483360 h 2204720"/>
              <a:gd name="connsiteX299" fmla="*/ 5867400 w 6177280"/>
              <a:gd name="connsiteY299" fmla="*/ 1417320 h 2204720"/>
              <a:gd name="connsiteX300" fmla="*/ 5933440 w 6177280"/>
              <a:gd name="connsiteY300" fmla="*/ 1381760 h 2204720"/>
              <a:gd name="connsiteX301" fmla="*/ 6126480 w 6177280"/>
              <a:gd name="connsiteY301" fmla="*/ 1341120 h 2204720"/>
              <a:gd name="connsiteX302" fmla="*/ 6177280 w 6177280"/>
              <a:gd name="connsiteY302" fmla="*/ 1346200 h 2204720"/>
              <a:gd name="connsiteX303" fmla="*/ 6177280 w 6177280"/>
              <a:gd name="connsiteY303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76120 w 6177280"/>
              <a:gd name="connsiteY133" fmla="*/ 843280 h 2204720"/>
              <a:gd name="connsiteX134" fmla="*/ 2072640 w 6177280"/>
              <a:gd name="connsiteY134" fmla="*/ 873760 h 2204720"/>
              <a:gd name="connsiteX135" fmla="*/ 2006600 w 6177280"/>
              <a:gd name="connsiteY135" fmla="*/ 858520 h 2204720"/>
              <a:gd name="connsiteX136" fmla="*/ 1981200 w 6177280"/>
              <a:gd name="connsiteY136" fmla="*/ 848360 h 2204720"/>
              <a:gd name="connsiteX137" fmla="*/ 1945640 w 6177280"/>
              <a:gd name="connsiteY137" fmla="*/ 838200 h 2204720"/>
              <a:gd name="connsiteX138" fmla="*/ 1930400 w 6177280"/>
              <a:gd name="connsiteY138" fmla="*/ 822960 h 2204720"/>
              <a:gd name="connsiteX139" fmla="*/ 1915160 w 6177280"/>
              <a:gd name="connsiteY139" fmla="*/ 817880 h 2204720"/>
              <a:gd name="connsiteX140" fmla="*/ 1894840 w 6177280"/>
              <a:gd name="connsiteY140" fmla="*/ 787400 h 2204720"/>
              <a:gd name="connsiteX141" fmla="*/ 1899920 w 6177280"/>
              <a:gd name="connsiteY141" fmla="*/ 807720 h 2204720"/>
              <a:gd name="connsiteX142" fmla="*/ 1950720 w 6177280"/>
              <a:gd name="connsiteY142" fmla="*/ 812800 h 2204720"/>
              <a:gd name="connsiteX143" fmla="*/ 1981200 w 6177280"/>
              <a:gd name="connsiteY143" fmla="*/ 822960 h 2204720"/>
              <a:gd name="connsiteX144" fmla="*/ 2001520 w 6177280"/>
              <a:gd name="connsiteY144" fmla="*/ 828040 h 2204720"/>
              <a:gd name="connsiteX145" fmla="*/ 2052320 w 6177280"/>
              <a:gd name="connsiteY145" fmla="*/ 817880 h 2204720"/>
              <a:gd name="connsiteX146" fmla="*/ 2062480 w 6177280"/>
              <a:gd name="connsiteY146" fmla="*/ 802640 h 2204720"/>
              <a:gd name="connsiteX147" fmla="*/ 2087880 w 6177280"/>
              <a:gd name="connsiteY147" fmla="*/ 787400 h 2204720"/>
              <a:gd name="connsiteX148" fmla="*/ 2118360 w 6177280"/>
              <a:gd name="connsiteY148" fmla="*/ 756920 h 2204720"/>
              <a:gd name="connsiteX149" fmla="*/ 2148840 w 6177280"/>
              <a:gd name="connsiteY149" fmla="*/ 736600 h 2204720"/>
              <a:gd name="connsiteX150" fmla="*/ 2159000 w 6177280"/>
              <a:gd name="connsiteY150" fmla="*/ 751840 h 2204720"/>
              <a:gd name="connsiteX151" fmla="*/ 2164080 w 6177280"/>
              <a:gd name="connsiteY151" fmla="*/ 767080 h 2204720"/>
              <a:gd name="connsiteX152" fmla="*/ 2174240 w 6177280"/>
              <a:gd name="connsiteY152" fmla="*/ 807720 h 2204720"/>
              <a:gd name="connsiteX153" fmla="*/ 2179320 w 6177280"/>
              <a:gd name="connsiteY153" fmla="*/ 822960 h 2204720"/>
              <a:gd name="connsiteX154" fmla="*/ 2189480 w 6177280"/>
              <a:gd name="connsiteY154" fmla="*/ 843280 h 2204720"/>
              <a:gd name="connsiteX155" fmla="*/ 2189480 w 6177280"/>
              <a:gd name="connsiteY155" fmla="*/ 858520 h 2204720"/>
              <a:gd name="connsiteX156" fmla="*/ 2316480 w 6177280"/>
              <a:gd name="connsiteY156" fmla="*/ 878840 h 2204720"/>
              <a:gd name="connsiteX157" fmla="*/ 2443480 w 6177280"/>
              <a:gd name="connsiteY157" fmla="*/ 1000760 h 2204720"/>
              <a:gd name="connsiteX158" fmla="*/ 2626360 w 6177280"/>
              <a:gd name="connsiteY158" fmla="*/ 1097280 h 2204720"/>
              <a:gd name="connsiteX159" fmla="*/ 2717800 w 6177280"/>
              <a:gd name="connsiteY159" fmla="*/ 1132840 h 2204720"/>
              <a:gd name="connsiteX160" fmla="*/ 2748280 w 6177280"/>
              <a:gd name="connsiteY160" fmla="*/ 1229360 h 2204720"/>
              <a:gd name="connsiteX161" fmla="*/ 2773680 w 6177280"/>
              <a:gd name="connsiteY161" fmla="*/ 1341120 h 2204720"/>
              <a:gd name="connsiteX162" fmla="*/ 2804160 w 6177280"/>
              <a:gd name="connsiteY162" fmla="*/ 1457960 h 2204720"/>
              <a:gd name="connsiteX163" fmla="*/ 2829560 w 6177280"/>
              <a:gd name="connsiteY163" fmla="*/ 1590040 h 2204720"/>
              <a:gd name="connsiteX164" fmla="*/ 2768600 w 6177280"/>
              <a:gd name="connsiteY164" fmla="*/ 1671320 h 2204720"/>
              <a:gd name="connsiteX165" fmla="*/ 2727960 w 6177280"/>
              <a:gd name="connsiteY165" fmla="*/ 1706880 h 2204720"/>
              <a:gd name="connsiteX166" fmla="*/ 2646680 w 6177280"/>
              <a:gd name="connsiteY166" fmla="*/ 1767840 h 2204720"/>
              <a:gd name="connsiteX167" fmla="*/ 2479040 w 6177280"/>
              <a:gd name="connsiteY167" fmla="*/ 1813560 h 2204720"/>
              <a:gd name="connsiteX168" fmla="*/ 2331720 w 6177280"/>
              <a:gd name="connsiteY168" fmla="*/ 1813560 h 2204720"/>
              <a:gd name="connsiteX169" fmla="*/ 2143760 w 6177280"/>
              <a:gd name="connsiteY169" fmla="*/ 1833880 h 2204720"/>
              <a:gd name="connsiteX170" fmla="*/ 1930400 w 6177280"/>
              <a:gd name="connsiteY170" fmla="*/ 1833880 h 2204720"/>
              <a:gd name="connsiteX171" fmla="*/ 1645920 w 6177280"/>
              <a:gd name="connsiteY171" fmla="*/ 1813560 h 2204720"/>
              <a:gd name="connsiteX172" fmla="*/ 1478280 w 6177280"/>
              <a:gd name="connsiteY172" fmla="*/ 1808480 h 2204720"/>
              <a:gd name="connsiteX173" fmla="*/ 1209040 w 6177280"/>
              <a:gd name="connsiteY173" fmla="*/ 1747520 h 2204720"/>
              <a:gd name="connsiteX174" fmla="*/ 1076960 w 6177280"/>
              <a:gd name="connsiteY174" fmla="*/ 1681480 h 2204720"/>
              <a:gd name="connsiteX175" fmla="*/ 904240 w 6177280"/>
              <a:gd name="connsiteY175" fmla="*/ 1651000 h 2204720"/>
              <a:gd name="connsiteX176" fmla="*/ 721360 w 6177280"/>
              <a:gd name="connsiteY176" fmla="*/ 1569720 h 2204720"/>
              <a:gd name="connsiteX177" fmla="*/ 584200 w 6177280"/>
              <a:gd name="connsiteY177" fmla="*/ 1493520 h 2204720"/>
              <a:gd name="connsiteX178" fmla="*/ 477520 w 6177280"/>
              <a:gd name="connsiteY178" fmla="*/ 1386840 h 2204720"/>
              <a:gd name="connsiteX179" fmla="*/ 375920 w 6177280"/>
              <a:gd name="connsiteY179" fmla="*/ 1295400 h 2204720"/>
              <a:gd name="connsiteX180" fmla="*/ 289560 w 6177280"/>
              <a:gd name="connsiteY180" fmla="*/ 1143000 h 2204720"/>
              <a:gd name="connsiteX181" fmla="*/ 304800 w 6177280"/>
              <a:gd name="connsiteY181" fmla="*/ 1036320 h 2204720"/>
              <a:gd name="connsiteX182" fmla="*/ 370840 w 6177280"/>
              <a:gd name="connsiteY182" fmla="*/ 990600 h 2204720"/>
              <a:gd name="connsiteX183" fmla="*/ 431800 w 6177280"/>
              <a:gd name="connsiteY183" fmla="*/ 1000760 h 2204720"/>
              <a:gd name="connsiteX184" fmla="*/ 482600 w 6177280"/>
              <a:gd name="connsiteY184" fmla="*/ 955040 h 2204720"/>
              <a:gd name="connsiteX185" fmla="*/ 568960 w 6177280"/>
              <a:gd name="connsiteY185" fmla="*/ 858520 h 2204720"/>
              <a:gd name="connsiteX186" fmla="*/ 655320 w 6177280"/>
              <a:gd name="connsiteY186" fmla="*/ 838200 h 2204720"/>
              <a:gd name="connsiteX187" fmla="*/ 731520 w 6177280"/>
              <a:gd name="connsiteY187" fmla="*/ 777240 h 2204720"/>
              <a:gd name="connsiteX188" fmla="*/ 792480 w 6177280"/>
              <a:gd name="connsiteY188" fmla="*/ 675640 h 2204720"/>
              <a:gd name="connsiteX189" fmla="*/ 883920 w 6177280"/>
              <a:gd name="connsiteY189" fmla="*/ 645160 h 2204720"/>
              <a:gd name="connsiteX190" fmla="*/ 934720 w 6177280"/>
              <a:gd name="connsiteY190" fmla="*/ 675640 h 2204720"/>
              <a:gd name="connsiteX191" fmla="*/ 975360 w 6177280"/>
              <a:gd name="connsiteY191" fmla="*/ 594360 h 2204720"/>
              <a:gd name="connsiteX192" fmla="*/ 1051560 w 6177280"/>
              <a:gd name="connsiteY192" fmla="*/ 508000 h 2204720"/>
              <a:gd name="connsiteX193" fmla="*/ 1097280 w 6177280"/>
              <a:gd name="connsiteY193" fmla="*/ 411480 h 2204720"/>
              <a:gd name="connsiteX194" fmla="*/ 1163320 w 6177280"/>
              <a:gd name="connsiteY194" fmla="*/ 370840 h 2204720"/>
              <a:gd name="connsiteX195" fmla="*/ 1259840 w 6177280"/>
              <a:gd name="connsiteY195" fmla="*/ 325120 h 2204720"/>
              <a:gd name="connsiteX196" fmla="*/ 1259840 w 6177280"/>
              <a:gd name="connsiteY196" fmla="*/ 259080 h 2204720"/>
              <a:gd name="connsiteX197" fmla="*/ 1178560 w 6177280"/>
              <a:gd name="connsiteY197" fmla="*/ 248920 h 2204720"/>
              <a:gd name="connsiteX198" fmla="*/ 1117600 w 6177280"/>
              <a:gd name="connsiteY198" fmla="*/ 248920 h 2204720"/>
              <a:gd name="connsiteX199" fmla="*/ 965200 w 6177280"/>
              <a:gd name="connsiteY199" fmla="*/ 320040 h 2204720"/>
              <a:gd name="connsiteX200" fmla="*/ 889000 w 6177280"/>
              <a:gd name="connsiteY200" fmla="*/ 406400 h 2204720"/>
              <a:gd name="connsiteX201" fmla="*/ 822960 w 6177280"/>
              <a:gd name="connsiteY201" fmla="*/ 462280 h 2204720"/>
              <a:gd name="connsiteX202" fmla="*/ 685800 w 6177280"/>
              <a:gd name="connsiteY202" fmla="*/ 518160 h 2204720"/>
              <a:gd name="connsiteX203" fmla="*/ 467360 w 6177280"/>
              <a:gd name="connsiteY203" fmla="*/ 589280 h 2204720"/>
              <a:gd name="connsiteX204" fmla="*/ 370840 w 6177280"/>
              <a:gd name="connsiteY204" fmla="*/ 523240 h 2204720"/>
              <a:gd name="connsiteX205" fmla="*/ 238760 w 6177280"/>
              <a:gd name="connsiteY205" fmla="*/ 553720 h 2204720"/>
              <a:gd name="connsiteX206" fmla="*/ 233680 w 6177280"/>
              <a:gd name="connsiteY206" fmla="*/ 589280 h 2204720"/>
              <a:gd name="connsiteX207" fmla="*/ 233680 w 6177280"/>
              <a:gd name="connsiteY207" fmla="*/ 619760 h 2204720"/>
              <a:gd name="connsiteX208" fmla="*/ 132080 w 6177280"/>
              <a:gd name="connsiteY208" fmla="*/ 574040 h 2204720"/>
              <a:gd name="connsiteX209" fmla="*/ 81280 w 6177280"/>
              <a:gd name="connsiteY209" fmla="*/ 579120 h 2204720"/>
              <a:gd name="connsiteX210" fmla="*/ 25400 w 6177280"/>
              <a:gd name="connsiteY210" fmla="*/ 670560 h 2204720"/>
              <a:gd name="connsiteX211" fmla="*/ 0 w 6177280"/>
              <a:gd name="connsiteY211" fmla="*/ 746760 h 2204720"/>
              <a:gd name="connsiteX212" fmla="*/ 0 w 6177280"/>
              <a:gd name="connsiteY212" fmla="*/ 894080 h 2204720"/>
              <a:gd name="connsiteX213" fmla="*/ 60960 w 6177280"/>
              <a:gd name="connsiteY213" fmla="*/ 949960 h 2204720"/>
              <a:gd name="connsiteX214" fmla="*/ 30480 w 6177280"/>
              <a:gd name="connsiteY214" fmla="*/ 1061720 h 2204720"/>
              <a:gd name="connsiteX215" fmla="*/ 30480 w 6177280"/>
              <a:gd name="connsiteY215" fmla="*/ 1209040 h 2204720"/>
              <a:gd name="connsiteX216" fmla="*/ 35560 w 6177280"/>
              <a:gd name="connsiteY216" fmla="*/ 1330960 h 2204720"/>
              <a:gd name="connsiteX217" fmla="*/ 96520 w 6177280"/>
              <a:gd name="connsiteY217" fmla="*/ 1427480 h 2204720"/>
              <a:gd name="connsiteX218" fmla="*/ 162560 w 6177280"/>
              <a:gd name="connsiteY218" fmla="*/ 1544320 h 2204720"/>
              <a:gd name="connsiteX219" fmla="*/ 243840 w 6177280"/>
              <a:gd name="connsiteY219" fmla="*/ 1610360 h 2204720"/>
              <a:gd name="connsiteX220" fmla="*/ 340360 w 6177280"/>
              <a:gd name="connsiteY220" fmla="*/ 1681480 h 2204720"/>
              <a:gd name="connsiteX221" fmla="*/ 421640 w 6177280"/>
              <a:gd name="connsiteY221" fmla="*/ 1737360 h 2204720"/>
              <a:gd name="connsiteX222" fmla="*/ 518160 w 6177280"/>
              <a:gd name="connsiteY222" fmla="*/ 1788160 h 2204720"/>
              <a:gd name="connsiteX223" fmla="*/ 629920 w 6177280"/>
              <a:gd name="connsiteY223" fmla="*/ 1854200 h 2204720"/>
              <a:gd name="connsiteX224" fmla="*/ 726440 w 6177280"/>
              <a:gd name="connsiteY224" fmla="*/ 1905000 h 2204720"/>
              <a:gd name="connsiteX225" fmla="*/ 797560 w 6177280"/>
              <a:gd name="connsiteY225" fmla="*/ 1930400 h 2204720"/>
              <a:gd name="connsiteX226" fmla="*/ 894080 w 6177280"/>
              <a:gd name="connsiteY226" fmla="*/ 2026920 h 2204720"/>
              <a:gd name="connsiteX227" fmla="*/ 975360 w 6177280"/>
              <a:gd name="connsiteY227" fmla="*/ 2057400 h 2204720"/>
              <a:gd name="connsiteX228" fmla="*/ 1076960 w 6177280"/>
              <a:gd name="connsiteY228" fmla="*/ 2123440 h 2204720"/>
              <a:gd name="connsiteX229" fmla="*/ 1168400 w 6177280"/>
              <a:gd name="connsiteY229" fmla="*/ 2143760 h 2204720"/>
              <a:gd name="connsiteX230" fmla="*/ 1254760 w 6177280"/>
              <a:gd name="connsiteY230" fmla="*/ 2148840 h 2204720"/>
              <a:gd name="connsiteX231" fmla="*/ 1356360 w 6177280"/>
              <a:gd name="connsiteY231" fmla="*/ 2148840 h 2204720"/>
              <a:gd name="connsiteX232" fmla="*/ 1483360 w 6177280"/>
              <a:gd name="connsiteY232" fmla="*/ 2143760 h 2204720"/>
              <a:gd name="connsiteX233" fmla="*/ 1549400 w 6177280"/>
              <a:gd name="connsiteY233" fmla="*/ 2143760 h 2204720"/>
              <a:gd name="connsiteX234" fmla="*/ 1635760 w 6177280"/>
              <a:gd name="connsiteY234" fmla="*/ 2037080 h 2204720"/>
              <a:gd name="connsiteX235" fmla="*/ 1696720 w 6177280"/>
              <a:gd name="connsiteY235" fmla="*/ 1996440 h 2204720"/>
              <a:gd name="connsiteX236" fmla="*/ 1772920 w 6177280"/>
              <a:gd name="connsiteY236" fmla="*/ 1986280 h 2204720"/>
              <a:gd name="connsiteX237" fmla="*/ 1884680 w 6177280"/>
              <a:gd name="connsiteY237" fmla="*/ 1955800 h 2204720"/>
              <a:gd name="connsiteX238" fmla="*/ 1915160 w 6177280"/>
              <a:gd name="connsiteY238" fmla="*/ 1991360 h 2204720"/>
              <a:gd name="connsiteX239" fmla="*/ 1960880 w 6177280"/>
              <a:gd name="connsiteY239" fmla="*/ 2047240 h 2204720"/>
              <a:gd name="connsiteX240" fmla="*/ 1960880 w 6177280"/>
              <a:gd name="connsiteY240" fmla="*/ 2047240 h 2204720"/>
              <a:gd name="connsiteX241" fmla="*/ 2001520 w 6177280"/>
              <a:gd name="connsiteY241" fmla="*/ 2026920 h 2204720"/>
              <a:gd name="connsiteX242" fmla="*/ 2052320 w 6177280"/>
              <a:gd name="connsiteY242" fmla="*/ 1996440 h 2204720"/>
              <a:gd name="connsiteX243" fmla="*/ 2148840 w 6177280"/>
              <a:gd name="connsiteY243" fmla="*/ 1935480 h 2204720"/>
              <a:gd name="connsiteX244" fmla="*/ 2240280 w 6177280"/>
              <a:gd name="connsiteY244" fmla="*/ 1920240 h 2204720"/>
              <a:gd name="connsiteX245" fmla="*/ 2235200 w 6177280"/>
              <a:gd name="connsiteY245" fmla="*/ 2037080 h 2204720"/>
              <a:gd name="connsiteX246" fmla="*/ 2301240 w 6177280"/>
              <a:gd name="connsiteY246" fmla="*/ 2072640 h 2204720"/>
              <a:gd name="connsiteX247" fmla="*/ 2397760 w 6177280"/>
              <a:gd name="connsiteY247" fmla="*/ 2082800 h 2204720"/>
              <a:gd name="connsiteX248" fmla="*/ 2509520 w 6177280"/>
              <a:gd name="connsiteY248" fmla="*/ 2087880 h 2204720"/>
              <a:gd name="connsiteX249" fmla="*/ 2600960 w 6177280"/>
              <a:gd name="connsiteY249" fmla="*/ 2087880 h 2204720"/>
              <a:gd name="connsiteX250" fmla="*/ 2636520 w 6177280"/>
              <a:gd name="connsiteY250" fmla="*/ 2037080 h 2204720"/>
              <a:gd name="connsiteX251" fmla="*/ 2636520 w 6177280"/>
              <a:gd name="connsiteY251" fmla="*/ 2037080 h 2204720"/>
              <a:gd name="connsiteX252" fmla="*/ 2717800 w 6177280"/>
              <a:gd name="connsiteY252" fmla="*/ 2062480 h 2204720"/>
              <a:gd name="connsiteX253" fmla="*/ 2738120 w 6177280"/>
              <a:gd name="connsiteY253" fmla="*/ 2087880 h 2204720"/>
              <a:gd name="connsiteX254" fmla="*/ 2778760 w 6177280"/>
              <a:gd name="connsiteY254" fmla="*/ 2113280 h 2204720"/>
              <a:gd name="connsiteX255" fmla="*/ 2829560 w 6177280"/>
              <a:gd name="connsiteY255" fmla="*/ 2082800 h 2204720"/>
              <a:gd name="connsiteX256" fmla="*/ 2839720 w 6177280"/>
              <a:gd name="connsiteY256" fmla="*/ 2092960 h 2204720"/>
              <a:gd name="connsiteX257" fmla="*/ 2890520 w 6177280"/>
              <a:gd name="connsiteY257" fmla="*/ 2123440 h 2204720"/>
              <a:gd name="connsiteX258" fmla="*/ 2971800 w 6177280"/>
              <a:gd name="connsiteY258" fmla="*/ 2118360 h 2204720"/>
              <a:gd name="connsiteX259" fmla="*/ 3007360 w 6177280"/>
              <a:gd name="connsiteY259" fmla="*/ 2123440 h 2204720"/>
              <a:gd name="connsiteX260" fmla="*/ 3119120 w 6177280"/>
              <a:gd name="connsiteY260" fmla="*/ 2133600 h 2204720"/>
              <a:gd name="connsiteX261" fmla="*/ 3195320 w 6177280"/>
              <a:gd name="connsiteY261" fmla="*/ 2138680 h 2204720"/>
              <a:gd name="connsiteX262" fmla="*/ 3276600 w 6177280"/>
              <a:gd name="connsiteY262" fmla="*/ 2148840 h 2204720"/>
              <a:gd name="connsiteX263" fmla="*/ 3464560 w 6177280"/>
              <a:gd name="connsiteY263" fmla="*/ 2143760 h 2204720"/>
              <a:gd name="connsiteX264" fmla="*/ 3525520 w 6177280"/>
              <a:gd name="connsiteY264" fmla="*/ 2143760 h 2204720"/>
              <a:gd name="connsiteX265" fmla="*/ 3632200 w 6177280"/>
              <a:gd name="connsiteY265" fmla="*/ 2143760 h 2204720"/>
              <a:gd name="connsiteX266" fmla="*/ 3677920 w 6177280"/>
              <a:gd name="connsiteY266" fmla="*/ 2143760 h 2204720"/>
              <a:gd name="connsiteX267" fmla="*/ 3830320 w 6177280"/>
              <a:gd name="connsiteY267" fmla="*/ 2148840 h 2204720"/>
              <a:gd name="connsiteX268" fmla="*/ 3926840 w 6177280"/>
              <a:gd name="connsiteY268" fmla="*/ 2159000 h 2204720"/>
              <a:gd name="connsiteX269" fmla="*/ 4008120 w 6177280"/>
              <a:gd name="connsiteY269" fmla="*/ 2169160 h 2204720"/>
              <a:gd name="connsiteX270" fmla="*/ 4114800 w 6177280"/>
              <a:gd name="connsiteY270" fmla="*/ 2189480 h 2204720"/>
              <a:gd name="connsiteX271" fmla="*/ 4160520 w 6177280"/>
              <a:gd name="connsiteY271" fmla="*/ 2194560 h 2204720"/>
              <a:gd name="connsiteX272" fmla="*/ 4251960 w 6177280"/>
              <a:gd name="connsiteY272" fmla="*/ 2204720 h 2204720"/>
              <a:gd name="connsiteX273" fmla="*/ 4282440 w 6177280"/>
              <a:gd name="connsiteY273" fmla="*/ 2204720 h 2204720"/>
              <a:gd name="connsiteX274" fmla="*/ 4414520 w 6177280"/>
              <a:gd name="connsiteY274" fmla="*/ 2153920 h 2204720"/>
              <a:gd name="connsiteX275" fmla="*/ 4470400 w 6177280"/>
              <a:gd name="connsiteY275" fmla="*/ 2159000 h 2204720"/>
              <a:gd name="connsiteX276" fmla="*/ 4521200 w 6177280"/>
              <a:gd name="connsiteY276" fmla="*/ 2098040 h 2204720"/>
              <a:gd name="connsiteX277" fmla="*/ 4541520 w 6177280"/>
              <a:gd name="connsiteY277" fmla="*/ 2037080 h 2204720"/>
              <a:gd name="connsiteX278" fmla="*/ 4566920 w 6177280"/>
              <a:gd name="connsiteY278" fmla="*/ 1981200 h 2204720"/>
              <a:gd name="connsiteX279" fmla="*/ 4592320 w 6177280"/>
              <a:gd name="connsiteY279" fmla="*/ 1955800 h 2204720"/>
              <a:gd name="connsiteX280" fmla="*/ 4678680 w 6177280"/>
              <a:gd name="connsiteY280" fmla="*/ 1986280 h 2204720"/>
              <a:gd name="connsiteX281" fmla="*/ 4693920 w 6177280"/>
              <a:gd name="connsiteY281" fmla="*/ 2011680 h 2204720"/>
              <a:gd name="connsiteX282" fmla="*/ 4693920 w 6177280"/>
              <a:gd name="connsiteY282" fmla="*/ 2011680 h 2204720"/>
              <a:gd name="connsiteX283" fmla="*/ 4734560 w 6177280"/>
              <a:gd name="connsiteY283" fmla="*/ 2026920 h 2204720"/>
              <a:gd name="connsiteX284" fmla="*/ 4800600 w 6177280"/>
              <a:gd name="connsiteY284" fmla="*/ 2052320 h 2204720"/>
              <a:gd name="connsiteX285" fmla="*/ 4836160 w 6177280"/>
              <a:gd name="connsiteY285" fmla="*/ 2098040 h 2204720"/>
              <a:gd name="connsiteX286" fmla="*/ 4836160 w 6177280"/>
              <a:gd name="connsiteY286" fmla="*/ 2108200 h 2204720"/>
              <a:gd name="connsiteX287" fmla="*/ 4886960 w 6177280"/>
              <a:gd name="connsiteY287" fmla="*/ 2133600 h 2204720"/>
              <a:gd name="connsiteX288" fmla="*/ 4922520 w 6177280"/>
              <a:gd name="connsiteY288" fmla="*/ 2133600 h 2204720"/>
              <a:gd name="connsiteX289" fmla="*/ 5049520 w 6177280"/>
              <a:gd name="connsiteY289" fmla="*/ 2103120 h 2204720"/>
              <a:gd name="connsiteX290" fmla="*/ 5176520 w 6177280"/>
              <a:gd name="connsiteY290" fmla="*/ 2077720 h 2204720"/>
              <a:gd name="connsiteX291" fmla="*/ 5278120 w 6177280"/>
              <a:gd name="connsiteY291" fmla="*/ 2021840 h 2204720"/>
              <a:gd name="connsiteX292" fmla="*/ 5389880 w 6177280"/>
              <a:gd name="connsiteY292" fmla="*/ 1945640 h 2204720"/>
              <a:gd name="connsiteX293" fmla="*/ 5511800 w 6177280"/>
              <a:gd name="connsiteY293" fmla="*/ 1844040 h 2204720"/>
              <a:gd name="connsiteX294" fmla="*/ 5588000 w 6177280"/>
              <a:gd name="connsiteY294" fmla="*/ 1778000 h 2204720"/>
              <a:gd name="connsiteX295" fmla="*/ 5648960 w 6177280"/>
              <a:gd name="connsiteY295" fmla="*/ 1671320 h 2204720"/>
              <a:gd name="connsiteX296" fmla="*/ 5699760 w 6177280"/>
              <a:gd name="connsiteY296" fmla="*/ 1574800 h 2204720"/>
              <a:gd name="connsiteX297" fmla="*/ 5781040 w 6177280"/>
              <a:gd name="connsiteY297" fmla="*/ 1483360 h 2204720"/>
              <a:gd name="connsiteX298" fmla="*/ 5867400 w 6177280"/>
              <a:gd name="connsiteY298" fmla="*/ 1417320 h 2204720"/>
              <a:gd name="connsiteX299" fmla="*/ 5933440 w 6177280"/>
              <a:gd name="connsiteY299" fmla="*/ 1381760 h 2204720"/>
              <a:gd name="connsiteX300" fmla="*/ 6126480 w 6177280"/>
              <a:gd name="connsiteY300" fmla="*/ 1341120 h 2204720"/>
              <a:gd name="connsiteX301" fmla="*/ 6177280 w 6177280"/>
              <a:gd name="connsiteY301" fmla="*/ 1346200 h 2204720"/>
              <a:gd name="connsiteX302" fmla="*/ 6177280 w 6177280"/>
              <a:gd name="connsiteY302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76120 w 6177280"/>
              <a:gd name="connsiteY133" fmla="*/ 843280 h 2204720"/>
              <a:gd name="connsiteX134" fmla="*/ 2006600 w 6177280"/>
              <a:gd name="connsiteY134" fmla="*/ 858520 h 2204720"/>
              <a:gd name="connsiteX135" fmla="*/ 1981200 w 6177280"/>
              <a:gd name="connsiteY135" fmla="*/ 848360 h 2204720"/>
              <a:gd name="connsiteX136" fmla="*/ 1945640 w 6177280"/>
              <a:gd name="connsiteY136" fmla="*/ 838200 h 2204720"/>
              <a:gd name="connsiteX137" fmla="*/ 1930400 w 6177280"/>
              <a:gd name="connsiteY137" fmla="*/ 822960 h 2204720"/>
              <a:gd name="connsiteX138" fmla="*/ 1915160 w 6177280"/>
              <a:gd name="connsiteY138" fmla="*/ 817880 h 2204720"/>
              <a:gd name="connsiteX139" fmla="*/ 1894840 w 6177280"/>
              <a:gd name="connsiteY139" fmla="*/ 787400 h 2204720"/>
              <a:gd name="connsiteX140" fmla="*/ 1899920 w 6177280"/>
              <a:gd name="connsiteY140" fmla="*/ 807720 h 2204720"/>
              <a:gd name="connsiteX141" fmla="*/ 1950720 w 6177280"/>
              <a:gd name="connsiteY141" fmla="*/ 812800 h 2204720"/>
              <a:gd name="connsiteX142" fmla="*/ 1981200 w 6177280"/>
              <a:gd name="connsiteY142" fmla="*/ 822960 h 2204720"/>
              <a:gd name="connsiteX143" fmla="*/ 2001520 w 6177280"/>
              <a:gd name="connsiteY143" fmla="*/ 828040 h 2204720"/>
              <a:gd name="connsiteX144" fmla="*/ 2052320 w 6177280"/>
              <a:gd name="connsiteY144" fmla="*/ 817880 h 2204720"/>
              <a:gd name="connsiteX145" fmla="*/ 2062480 w 6177280"/>
              <a:gd name="connsiteY145" fmla="*/ 802640 h 2204720"/>
              <a:gd name="connsiteX146" fmla="*/ 2087880 w 6177280"/>
              <a:gd name="connsiteY146" fmla="*/ 787400 h 2204720"/>
              <a:gd name="connsiteX147" fmla="*/ 2118360 w 6177280"/>
              <a:gd name="connsiteY147" fmla="*/ 756920 h 2204720"/>
              <a:gd name="connsiteX148" fmla="*/ 2148840 w 6177280"/>
              <a:gd name="connsiteY148" fmla="*/ 736600 h 2204720"/>
              <a:gd name="connsiteX149" fmla="*/ 2159000 w 6177280"/>
              <a:gd name="connsiteY149" fmla="*/ 751840 h 2204720"/>
              <a:gd name="connsiteX150" fmla="*/ 2164080 w 6177280"/>
              <a:gd name="connsiteY150" fmla="*/ 767080 h 2204720"/>
              <a:gd name="connsiteX151" fmla="*/ 2174240 w 6177280"/>
              <a:gd name="connsiteY151" fmla="*/ 807720 h 2204720"/>
              <a:gd name="connsiteX152" fmla="*/ 2179320 w 6177280"/>
              <a:gd name="connsiteY152" fmla="*/ 822960 h 2204720"/>
              <a:gd name="connsiteX153" fmla="*/ 2189480 w 6177280"/>
              <a:gd name="connsiteY153" fmla="*/ 843280 h 2204720"/>
              <a:gd name="connsiteX154" fmla="*/ 2189480 w 6177280"/>
              <a:gd name="connsiteY154" fmla="*/ 858520 h 2204720"/>
              <a:gd name="connsiteX155" fmla="*/ 2316480 w 6177280"/>
              <a:gd name="connsiteY155" fmla="*/ 878840 h 2204720"/>
              <a:gd name="connsiteX156" fmla="*/ 2443480 w 6177280"/>
              <a:gd name="connsiteY156" fmla="*/ 1000760 h 2204720"/>
              <a:gd name="connsiteX157" fmla="*/ 2626360 w 6177280"/>
              <a:gd name="connsiteY157" fmla="*/ 1097280 h 2204720"/>
              <a:gd name="connsiteX158" fmla="*/ 2717800 w 6177280"/>
              <a:gd name="connsiteY158" fmla="*/ 1132840 h 2204720"/>
              <a:gd name="connsiteX159" fmla="*/ 2748280 w 6177280"/>
              <a:gd name="connsiteY159" fmla="*/ 1229360 h 2204720"/>
              <a:gd name="connsiteX160" fmla="*/ 2773680 w 6177280"/>
              <a:gd name="connsiteY160" fmla="*/ 1341120 h 2204720"/>
              <a:gd name="connsiteX161" fmla="*/ 2804160 w 6177280"/>
              <a:gd name="connsiteY161" fmla="*/ 1457960 h 2204720"/>
              <a:gd name="connsiteX162" fmla="*/ 2829560 w 6177280"/>
              <a:gd name="connsiteY162" fmla="*/ 1590040 h 2204720"/>
              <a:gd name="connsiteX163" fmla="*/ 2768600 w 6177280"/>
              <a:gd name="connsiteY163" fmla="*/ 1671320 h 2204720"/>
              <a:gd name="connsiteX164" fmla="*/ 2727960 w 6177280"/>
              <a:gd name="connsiteY164" fmla="*/ 1706880 h 2204720"/>
              <a:gd name="connsiteX165" fmla="*/ 2646680 w 6177280"/>
              <a:gd name="connsiteY165" fmla="*/ 1767840 h 2204720"/>
              <a:gd name="connsiteX166" fmla="*/ 2479040 w 6177280"/>
              <a:gd name="connsiteY166" fmla="*/ 1813560 h 2204720"/>
              <a:gd name="connsiteX167" fmla="*/ 2331720 w 6177280"/>
              <a:gd name="connsiteY167" fmla="*/ 1813560 h 2204720"/>
              <a:gd name="connsiteX168" fmla="*/ 2143760 w 6177280"/>
              <a:gd name="connsiteY168" fmla="*/ 1833880 h 2204720"/>
              <a:gd name="connsiteX169" fmla="*/ 1930400 w 6177280"/>
              <a:gd name="connsiteY169" fmla="*/ 1833880 h 2204720"/>
              <a:gd name="connsiteX170" fmla="*/ 1645920 w 6177280"/>
              <a:gd name="connsiteY170" fmla="*/ 1813560 h 2204720"/>
              <a:gd name="connsiteX171" fmla="*/ 1478280 w 6177280"/>
              <a:gd name="connsiteY171" fmla="*/ 1808480 h 2204720"/>
              <a:gd name="connsiteX172" fmla="*/ 1209040 w 6177280"/>
              <a:gd name="connsiteY172" fmla="*/ 1747520 h 2204720"/>
              <a:gd name="connsiteX173" fmla="*/ 1076960 w 6177280"/>
              <a:gd name="connsiteY173" fmla="*/ 1681480 h 2204720"/>
              <a:gd name="connsiteX174" fmla="*/ 904240 w 6177280"/>
              <a:gd name="connsiteY174" fmla="*/ 1651000 h 2204720"/>
              <a:gd name="connsiteX175" fmla="*/ 721360 w 6177280"/>
              <a:gd name="connsiteY175" fmla="*/ 1569720 h 2204720"/>
              <a:gd name="connsiteX176" fmla="*/ 584200 w 6177280"/>
              <a:gd name="connsiteY176" fmla="*/ 1493520 h 2204720"/>
              <a:gd name="connsiteX177" fmla="*/ 477520 w 6177280"/>
              <a:gd name="connsiteY177" fmla="*/ 1386840 h 2204720"/>
              <a:gd name="connsiteX178" fmla="*/ 375920 w 6177280"/>
              <a:gd name="connsiteY178" fmla="*/ 1295400 h 2204720"/>
              <a:gd name="connsiteX179" fmla="*/ 289560 w 6177280"/>
              <a:gd name="connsiteY179" fmla="*/ 1143000 h 2204720"/>
              <a:gd name="connsiteX180" fmla="*/ 304800 w 6177280"/>
              <a:gd name="connsiteY180" fmla="*/ 1036320 h 2204720"/>
              <a:gd name="connsiteX181" fmla="*/ 370840 w 6177280"/>
              <a:gd name="connsiteY181" fmla="*/ 990600 h 2204720"/>
              <a:gd name="connsiteX182" fmla="*/ 431800 w 6177280"/>
              <a:gd name="connsiteY182" fmla="*/ 1000760 h 2204720"/>
              <a:gd name="connsiteX183" fmla="*/ 482600 w 6177280"/>
              <a:gd name="connsiteY183" fmla="*/ 955040 h 2204720"/>
              <a:gd name="connsiteX184" fmla="*/ 568960 w 6177280"/>
              <a:gd name="connsiteY184" fmla="*/ 858520 h 2204720"/>
              <a:gd name="connsiteX185" fmla="*/ 655320 w 6177280"/>
              <a:gd name="connsiteY185" fmla="*/ 838200 h 2204720"/>
              <a:gd name="connsiteX186" fmla="*/ 731520 w 6177280"/>
              <a:gd name="connsiteY186" fmla="*/ 777240 h 2204720"/>
              <a:gd name="connsiteX187" fmla="*/ 792480 w 6177280"/>
              <a:gd name="connsiteY187" fmla="*/ 675640 h 2204720"/>
              <a:gd name="connsiteX188" fmla="*/ 883920 w 6177280"/>
              <a:gd name="connsiteY188" fmla="*/ 645160 h 2204720"/>
              <a:gd name="connsiteX189" fmla="*/ 934720 w 6177280"/>
              <a:gd name="connsiteY189" fmla="*/ 675640 h 2204720"/>
              <a:gd name="connsiteX190" fmla="*/ 975360 w 6177280"/>
              <a:gd name="connsiteY190" fmla="*/ 594360 h 2204720"/>
              <a:gd name="connsiteX191" fmla="*/ 1051560 w 6177280"/>
              <a:gd name="connsiteY191" fmla="*/ 508000 h 2204720"/>
              <a:gd name="connsiteX192" fmla="*/ 1097280 w 6177280"/>
              <a:gd name="connsiteY192" fmla="*/ 411480 h 2204720"/>
              <a:gd name="connsiteX193" fmla="*/ 1163320 w 6177280"/>
              <a:gd name="connsiteY193" fmla="*/ 370840 h 2204720"/>
              <a:gd name="connsiteX194" fmla="*/ 1259840 w 6177280"/>
              <a:gd name="connsiteY194" fmla="*/ 325120 h 2204720"/>
              <a:gd name="connsiteX195" fmla="*/ 1259840 w 6177280"/>
              <a:gd name="connsiteY195" fmla="*/ 259080 h 2204720"/>
              <a:gd name="connsiteX196" fmla="*/ 1178560 w 6177280"/>
              <a:gd name="connsiteY196" fmla="*/ 248920 h 2204720"/>
              <a:gd name="connsiteX197" fmla="*/ 1117600 w 6177280"/>
              <a:gd name="connsiteY197" fmla="*/ 248920 h 2204720"/>
              <a:gd name="connsiteX198" fmla="*/ 965200 w 6177280"/>
              <a:gd name="connsiteY198" fmla="*/ 320040 h 2204720"/>
              <a:gd name="connsiteX199" fmla="*/ 889000 w 6177280"/>
              <a:gd name="connsiteY199" fmla="*/ 406400 h 2204720"/>
              <a:gd name="connsiteX200" fmla="*/ 822960 w 6177280"/>
              <a:gd name="connsiteY200" fmla="*/ 462280 h 2204720"/>
              <a:gd name="connsiteX201" fmla="*/ 685800 w 6177280"/>
              <a:gd name="connsiteY201" fmla="*/ 518160 h 2204720"/>
              <a:gd name="connsiteX202" fmla="*/ 467360 w 6177280"/>
              <a:gd name="connsiteY202" fmla="*/ 589280 h 2204720"/>
              <a:gd name="connsiteX203" fmla="*/ 370840 w 6177280"/>
              <a:gd name="connsiteY203" fmla="*/ 523240 h 2204720"/>
              <a:gd name="connsiteX204" fmla="*/ 238760 w 6177280"/>
              <a:gd name="connsiteY204" fmla="*/ 553720 h 2204720"/>
              <a:gd name="connsiteX205" fmla="*/ 233680 w 6177280"/>
              <a:gd name="connsiteY205" fmla="*/ 589280 h 2204720"/>
              <a:gd name="connsiteX206" fmla="*/ 233680 w 6177280"/>
              <a:gd name="connsiteY206" fmla="*/ 619760 h 2204720"/>
              <a:gd name="connsiteX207" fmla="*/ 132080 w 6177280"/>
              <a:gd name="connsiteY207" fmla="*/ 574040 h 2204720"/>
              <a:gd name="connsiteX208" fmla="*/ 81280 w 6177280"/>
              <a:gd name="connsiteY208" fmla="*/ 579120 h 2204720"/>
              <a:gd name="connsiteX209" fmla="*/ 25400 w 6177280"/>
              <a:gd name="connsiteY209" fmla="*/ 670560 h 2204720"/>
              <a:gd name="connsiteX210" fmla="*/ 0 w 6177280"/>
              <a:gd name="connsiteY210" fmla="*/ 746760 h 2204720"/>
              <a:gd name="connsiteX211" fmla="*/ 0 w 6177280"/>
              <a:gd name="connsiteY211" fmla="*/ 894080 h 2204720"/>
              <a:gd name="connsiteX212" fmla="*/ 60960 w 6177280"/>
              <a:gd name="connsiteY212" fmla="*/ 949960 h 2204720"/>
              <a:gd name="connsiteX213" fmla="*/ 30480 w 6177280"/>
              <a:gd name="connsiteY213" fmla="*/ 1061720 h 2204720"/>
              <a:gd name="connsiteX214" fmla="*/ 30480 w 6177280"/>
              <a:gd name="connsiteY214" fmla="*/ 1209040 h 2204720"/>
              <a:gd name="connsiteX215" fmla="*/ 35560 w 6177280"/>
              <a:gd name="connsiteY215" fmla="*/ 1330960 h 2204720"/>
              <a:gd name="connsiteX216" fmla="*/ 96520 w 6177280"/>
              <a:gd name="connsiteY216" fmla="*/ 1427480 h 2204720"/>
              <a:gd name="connsiteX217" fmla="*/ 162560 w 6177280"/>
              <a:gd name="connsiteY217" fmla="*/ 1544320 h 2204720"/>
              <a:gd name="connsiteX218" fmla="*/ 243840 w 6177280"/>
              <a:gd name="connsiteY218" fmla="*/ 1610360 h 2204720"/>
              <a:gd name="connsiteX219" fmla="*/ 340360 w 6177280"/>
              <a:gd name="connsiteY219" fmla="*/ 1681480 h 2204720"/>
              <a:gd name="connsiteX220" fmla="*/ 421640 w 6177280"/>
              <a:gd name="connsiteY220" fmla="*/ 1737360 h 2204720"/>
              <a:gd name="connsiteX221" fmla="*/ 518160 w 6177280"/>
              <a:gd name="connsiteY221" fmla="*/ 1788160 h 2204720"/>
              <a:gd name="connsiteX222" fmla="*/ 629920 w 6177280"/>
              <a:gd name="connsiteY222" fmla="*/ 1854200 h 2204720"/>
              <a:gd name="connsiteX223" fmla="*/ 726440 w 6177280"/>
              <a:gd name="connsiteY223" fmla="*/ 1905000 h 2204720"/>
              <a:gd name="connsiteX224" fmla="*/ 797560 w 6177280"/>
              <a:gd name="connsiteY224" fmla="*/ 1930400 h 2204720"/>
              <a:gd name="connsiteX225" fmla="*/ 894080 w 6177280"/>
              <a:gd name="connsiteY225" fmla="*/ 2026920 h 2204720"/>
              <a:gd name="connsiteX226" fmla="*/ 975360 w 6177280"/>
              <a:gd name="connsiteY226" fmla="*/ 2057400 h 2204720"/>
              <a:gd name="connsiteX227" fmla="*/ 1076960 w 6177280"/>
              <a:gd name="connsiteY227" fmla="*/ 2123440 h 2204720"/>
              <a:gd name="connsiteX228" fmla="*/ 1168400 w 6177280"/>
              <a:gd name="connsiteY228" fmla="*/ 2143760 h 2204720"/>
              <a:gd name="connsiteX229" fmla="*/ 1254760 w 6177280"/>
              <a:gd name="connsiteY229" fmla="*/ 2148840 h 2204720"/>
              <a:gd name="connsiteX230" fmla="*/ 1356360 w 6177280"/>
              <a:gd name="connsiteY230" fmla="*/ 2148840 h 2204720"/>
              <a:gd name="connsiteX231" fmla="*/ 1483360 w 6177280"/>
              <a:gd name="connsiteY231" fmla="*/ 2143760 h 2204720"/>
              <a:gd name="connsiteX232" fmla="*/ 1549400 w 6177280"/>
              <a:gd name="connsiteY232" fmla="*/ 2143760 h 2204720"/>
              <a:gd name="connsiteX233" fmla="*/ 1635760 w 6177280"/>
              <a:gd name="connsiteY233" fmla="*/ 2037080 h 2204720"/>
              <a:gd name="connsiteX234" fmla="*/ 1696720 w 6177280"/>
              <a:gd name="connsiteY234" fmla="*/ 1996440 h 2204720"/>
              <a:gd name="connsiteX235" fmla="*/ 1772920 w 6177280"/>
              <a:gd name="connsiteY235" fmla="*/ 1986280 h 2204720"/>
              <a:gd name="connsiteX236" fmla="*/ 1884680 w 6177280"/>
              <a:gd name="connsiteY236" fmla="*/ 1955800 h 2204720"/>
              <a:gd name="connsiteX237" fmla="*/ 1915160 w 6177280"/>
              <a:gd name="connsiteY237" fmla="*/ 1991360 h 2204720"/>
              <a:gd name="connsiteX238" fmla="*/ 1960880 w 6177280"/>
              <a:gd name="connsiteY238" fmla="*/ 2047240 h 2204720"/>
              <a:gd name="connsiteX239" fmla="*/ 1960880 w 6177280"/>
              <a:gd name="connsiteY239" fmla="*/ 2047240 h 2204720"/>
              <a:gd name="connsiteX240" fmla="*/ 2001520 w 6177280"/>
              <a:gd name="connsiteY240" fmla="*/ 2026920 h 2204720"/>
              <a:gd name="connsiteX241" fmla="*/ 2052320 w 6177280"/>
              <a:gd name="connsiteY241" fmla="*/ 1996440 h 2204720"/>
              <a:gd name="connsiteX242" fmla="*/ 2148840 w 6177280"/>
              <a:gd name="connsiteY242" fmla="*/ 1935480 h 2204720"/>
              <a:gd name="connsiteX243" fmla="*/ 2240280 w 6177280"/>
              <a:gd name="connsiteY243" fmla="*/ 1920240 h 2204720"/>
              <a:gd name="connsiteX244" fmla="*/ 2235200 w 6177280"/>
              <a:gd name="connsiteY244" fmla="*/ 2037080 h 2204720"/>
              <a:gd name="connsiteX245" fmla="*/ 2301240 w 6177280"/>
              <a:gd name="connsiteY245" fmla="*/ 2072640 h 2204720"/>
              <a:gd name="connsiteX246" fmla="*/ 2397760 w 6177280"/>
              <a:gd name="connsiteY246" fmla="*/ 2082800 h 2204720"/>
              <a:gd name="connsiteX247" fmla="*/ 2509520 w 6177280"/>
              <a:gd name="connsiteY247" fmla="*/ 2087880 h 2204720"/>
              <a:gd name="connsiteX248" fmla="*/ 2600960 w 6177280"/>
              <a:gd name="connsiteY248" fmla="*/ 2087880 h 2204720"/>
              <a:gd name="connsiteX249" fmla="*/ 2636520 w 6177280"/>
              <a:gd name="connsiteY249" fmla="*/ 2037080 h 2204720"/>
              <a:gd name="connsiteX250" fmla="*/ 2636520 w 6177280"/>
              <a:gd name="connsiteY250" fmla="*/ 2037080 h 2204720"/>
              <a:gd name="connsiteX251" fmla="*/ 2717800 w 6177280"/>
              <a:gd name="connsiteY251" fmla="*/ 2062480 h 2204720"/>
              <a:gd name="connsiteX252" fmla="*/ 2738120 w 6177280"/>
              <a:gd name="connsiteY252" fmla="*/ 2087880 h 2204720"/>
              <a:gd name="connsiteX253" fmla="*/ 2778760 w 6177280"/>
              <a:gd name="connsiteY253" fmla="*/ 2113280 h 2204720"/>
              <a:gd name="connsiteX254" fmla="*/ 2829560 w 6177280"/>
              <a:gd name="connsiteY254" fmla="*/ 2082800 h 2204720"/>
              <a:gd name="connsiteX255" fmla="*/ 2839720 w 6177280"/>
              <a:gd name="connsiteY255" fmla="*/ 2092960 h 2204720"/>
              <a:gd name="connsiteX256" fmla="*/ 2890520 w 6177280"/>
              <a:gd name="connsiteY256" fmla="*/ 2123440 h 2204720"/>
              <a:gd name="connsiteX257" fmla="*/ 2971800 w 6177280"/>
              <a:gd name="connsiteY257" fmla="*/ 2118360 h 2204720"/>
              <a:gd name="connsiteX258" fmla="*/ 3007360 w 6177280"/>
              <a:gd name="connsiteY258" fmla="*/ 2123440 h 2204720"/>
              <a:gd name="connsiteX259" fmla="*/ 3119120 w 6177280"/>
              <a:gd name="connsiteY259" fmla="*/ 2133600 h 2204720"/>
              <a:gd name="connsiteX260" fmla="*/ 3195320 w 6177280"/>
              <a:gd name="connsiteY260" fmla="*/ 2138680 h 2204720"/>
              <a:gd name="connsiteX261" fmla="*/ 3276600 w 6177280"/>
              <a:gd name="connsiteY261" fmla="*/ 2148840 h 2204720"/>
              <a:gd name="connsiteX262" fmla="*/ 3464560 w 6177280"/>
              <a:gd name="connsiteY262" fmla="*/ 2143760 h 2204720"/>
              <a:gd name="connsiteX263" fmla="*/ 3525520 w 6177280"/>
              <a:gd name="connsiteY263" fmla="*/ 2143760 h 2204720"/>
              <a:gd name="connsiteX264" fmla="*/ 3632200 w 6177280"/>
              <a:gd name="connsiteY264" fmla="*/ 2143760 h 2204720"/>
              <a:gd name="connsiteX265" fmla="*/ 3677920 w 6177280"/>
              <a:gd name="connsiteY265" fmla="*/ 2143760 h 2204720"/>
              <a:gd name="connsiteX266" fmla="*/ 3830320 w 6177280"/>
              <a:gd name="connsiteY266" fmla="*/ 2148840 h 2204720"/>
              <a:gd name="connsiteX267" fmla="*/ 3926840 w 6177280"/>
              <a:gd name="connsiteY267" fmla="*/ 2159000 h 2204720"/>
              <a:gd name="connsiteX268" fmla="*/ 4008120 w 6177280"/>
              <a:gd name="connsiteY268" fmla="*/ 2169160 h 2204720"/>
              <a:gd name="connsiteX269" fmla="*/ 4114800 w 6177280"/>
              <a:gd name="connsiteY269" fmla="*/ 2189480 h 2204720"/>
              <a:gd name="connsiteX270" fmla="*/ 4160520 w 6177280"/>
              <a:gd name="connsiteY270" fmla="*/ 2194560 h 2204720"/>
              <a:gd name="connsiteX271" fmla="*/ 4251960 w 6177280"/>
              <a:gd name="connsiteY271" fmla="*/ 2204720 h 2204720"/>
              <a:gd name="connsiteX272" fmla="*/ 4282440 w 6177280"/>
              <a:gd name="connsiteY272" fmla="*/ 2204720 h 2204720"/>
              <a:gd name="connsiteX273" fmla="*/ 4414520 w 6177280"/>
              <a:gd name="connsiteY273" fmla="*/ 2153920 h 2204720"/>
              <a:gd name="connsiteX274" fmla="*/ 4470400 w 6177280"/>
              <a:gd name="connsiteY274" fmla="*/ 2159000 h 2204720"/>
              <a:gd name="connsiteX275" fmla="*/ 4521200 w 6177280"/>
              <a:gd name="connsiteY275" fmla="*/ 2098040 h 2204720"/>
              <a:gd name="connsiteX276" fmla="*/ 4541520 w 6177280"/>
              <a:gd name="connsiteY276" fmla="*/ 2037080 h 2204720"/>
              <a:gd name="connsiteX277" fmla="*/ 4566920 w 6177280"/>
              <a:gd name="connsiteY277" fmla="*/ 1981200 h 2204720"/>
              <a:gd name="connsiteX278" fmla="*/ 4592320 w 6177280"/>
              <a:gd name="connsiteY278" fmla="*/ 1955800 h 2204720"/>
              <a:gd name="connsiteX279" fmla="*/ 4678680 w 6177280"/>
              <a:gd name="connsiteY279" fmla="*/ 1986280 h 2204720"/>
              <a:gd name="connsiteX280" fmla="*/ 4693920 w 6177280"/>
              <a:gd name="connsiteY280" fmla="*/ 2011680 h 2204720"/>
              <a:gd name="connsiteX281" fmla="*/ 4693920 w 6177280"/>
              <a:gd name="connsiteY281" fmla="*/ 2011680 h 2204720"/>
              <a:gd name="connsiteX282" fmla="*/ 4734560 w 6177280"/>
              <a:gd name="connsiteY282" fmla="*/ 2026920 h 2204720"/>
              <a:gd name="connsiteX283" fmla="*/ 4800600 w 6177280"/>
              <a:gd name="connsiteY283" fmla="*/ 2052320 h 2204720"/>
              <a:gd name="connsiteX284" fmla="*/ 4836160 w 6177280"/>
              <a:gd name="connsiteY284" fmla="*/ 2098040 h 2204720"/>
              <a:gd name="connsiteX285" fmla="*/ 4836160 w 6177280"/>
              <a:gd name="connsiteY285" fmla="*/ 2108200 h 2204720"/>
              <a:gd name="connsiteX286" fmla="*/ 4886960 w 6177280"/>
              <a:gd name="connsiteY286" fmla="*/ 2133600 h 2204720"/>
              <a:gd name="connsiteX287" fmla="*/ 4922520 w 6177280"/>
              <a:gd name="connsiteY287" fmla="*/ 2133600 h 2204720"/>
              <a:gd name="connsiteX288" fmla="*/ 5049520 w 6177280"/>
              <a:gd name="connsiteY288" fmla="*/ 2103120 h 2204720"/>
              <a:gd name="connsiteX289" fmla="*/ 5176520 w 6177280"/>
              <a:gd name="connsiteY289" fmla="*/ 2077720 h 2204720"/>
              <a:gd name="connsiteX290" fmla="*/ 5278120 w 6177280"/>
              <a:gd name="connsiteY290" fmla="*/ 2021840 h 2204720"/>
              <a:gd name="connsiteX291" fmla="*/ 5389880 w 6177280"/>
              <a:gd name="connsiteY291" fmla="*/ 1945640 h 2204720"/>
              <a:gd name="connsiteX292" fmla="*/ 5511800 w 6177280"/>
              <a:gd name="connsiteY292" fmla="*/ 1844040 h 2204720"/>
              <a:gd name="connsiteX293" fmla="*/ 5588000 w 6177280"/>
              <a:gd name="connsiteY293" fmla="*/ 1778000 h 2204720"/>
              <a:gd name="connsiteX294" fmla="*/ 5648960 w 6177280"/>
              <a:gd name="connsiteY294" fmla="*/ 1671320 h 2204720"/>
              <a:gd name="connsiteX295" fmla="*/ 5699760 w 6177280"/>
              <a:gd name="connsiteY295" fmla="*/ 1574800 h 2204720"/>
              <a:gd name="connsiteX296" fmla="*/ 5781040 w 6177280"/>
              <a:gd name="connsiteY296" fmla="*/ 1483360 h 2204720"/>
              <a:gd name="connsiteX297" fmla="*/ 5867400 w 6177280"/>
              <a:gd name="connsiteY297" fmla="*/ 1417320 h 2204720"/>
              <a:gd name="connsiteX298" fmla="*/ 5933440 w 6177280"/>
              <a:gd name="connsiteY298" fmla="*/ 1381760 h 2204720"/>
              <a:gd name="connsiteX299" fmla="*/ 6126480 w 6177280"/>
              <a:gd name="connsiteY299" fmla="*/ 1341120 h 2204720"/>
              <a:gd name="connsiteX300" fmla="*/ 6177280 w 6177280"/>
              <a:gd name="connsiteY300" fmla="*/ 1346200 h 2204720"/>
              <a:gd name="connsiteX301" fmla="*/ 6177280 w 6177280"/>
              <a:gd name="connsiteY301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76120 w 6177280"/>
              <a:gd name="connsiteY133" fmla="*/ 843280 h 2204720"/>
              <a:gd name="connsiteX134" fmla="*/ 1981200 w 6177280"/>
              <a:gd name="connsiteY134" fmla="*/ 848360 h 2204720"/>
              <a:gd name="connsiteX135" fmla="*/ 1945640 w 6177280"/>
              <a:gd name="connsiteY135" fmla="*/ 838200 h 2204720"/>
              <a:gd name="connsiteX136" fmla="*/ 1930400 w 6177280"/>
              <a:gd name="connsiteY136" fmla="*/ 822960 h 2204720"/>
              <a:gd name="connsiteX137" fmla="*/ 1915160 w 6177280"/>
              <a:gd name="connsiteY137" fmla="*/ 817880 h 2204720"/>
              <a:gd name="connsiteX138" fmla="*/ 1894840 w 6177280"/>
              <a:gd name="connsiteY138" fmla="*/ 787400 h 2204720"/>
              <a:gd name="connsiteX139" fmla="*/ 1899920 w 6177280"/>
              <a:gd name="connsiteY139" fmla="*/ 807720 h 2204720"/>
              <a:gd name="connsiteX140" fmla="*/ 1950720 w 6177280"/>
              <a:gd name="connsiteY140" fmla="*/ 812800 h 2204720"/>
              <a:gd name="connsiteX141" fmla="*/ 1981200 w 6177280"/>
              <a:gd name="connsiteY141" fmla="*/ 822960 h 2204720"/>
              <a:gd name="connsiteX142" fmla="*/ 2001520 w 6177280"/>
              <a:gd name="connsiteY142" fmla="*/ 828040 h 2204720"/>
              <a:gd name="connsiteX143" fmla="*/ 2052320 w 6177280"/>
              <a:gd name="connsiteY143" fmla="*/ 817880 h 2204720"/>
              <a:gd name="connsiteX144" fmla="*/ 2062480 w 6177280"/>
              <a:gd name="connsiteY144" fmla="*/ 802640 h 2204720"/>
              <a:gd name="connsiteX145" fmla="*/ 2087880 w 6177280"/>
              <a:gd name="connsiteY145" fmla="*/ 787400 h 2204720"/>
              <a:gd name="connsiteX146" fmla="*/ 2118360 w 6177280"/>
              <a:gd name="connsiteY146" fmla="*/ 756920 h 2204720"/>
              <a:gd name="connsiteX147" fmla="*/ 2148840 w 6177280"/>
              <a:gd name="connsiteY147" fmla="*/ 736600 h 2204720"/>
              <a:gd name="connsiteX148" fmla="*/ 2159000 w 6177280"/>
              <a:gd name="connsiteY148" fmla="*/ 751840 h 2204720"/>
              <a:gd name="connsiteX149" fmla="*/ 2164080 w 6177280"/>
              <a:gd name="connsiteY149" fmla="*/ 767080 h 2204720"/>
              <a:gd name="connsiteX150" fmla="*/ 2174240 w 6177280"/>
              <a:gd name="connsiteY150" fmla="*/ 807720 h 2204720"/>
              <a:gd name="connsiteX151" fmla="*/ 2179320 w 6177280"/>
              <a:gd name="connsiteY151" fmla="*/ 822960 h 2204720"/>
              <a:gd name="connsiteX152" fmla="*/ 2189480 w 6177280"/>
              <a:gd name="connsiteY152" fmla="*/ 843280 h 2204720"/>
              <a:gd name="connsiteX153" fmla="*/ 2189480 w 6177280"/>
              <a:gd name="connsiteY153" fmla="*/ 858520 h 2204720"/>
              <a:gd name="connsiteX154" fmla="*/ 2316480 w 6177280"/>
              <a:gd name="connsiteY154" fmla="*/ 878840 h 2204720"/>
              <a:gd name="connsiteX155" fmla="*/ 2443480 w 6177280"/>
              <a:gd name="connsiteY155" fmla="*/ 1000760 h 2204720"/>
              <a:gd name="connsiteX156" fmla="*/ 2626360 w 6177280"/>
              <a:gd name="connsiteY156" fmla="*/ 1097280 h 2204720"/>
              <a:gd name="connsiteX157" fmla="*/ 2717800 w 6177280"/>
              <a:gd name="connsiteY157" fmla="*/ 1132840 h 2204720"/>
              <a:gd name="connsiteX158" fmla="*/ 2748280 w 6177280"/>
              <a:gd name="connsiteY158" fmla="*/ 1229360 h 2204720"/>
              <a:gd name="connsiteX159" fmla="*/ 2773680 w 6177280"/>
              <a:gd name="connsiteY159" fmla="*/ 1341120 h 2204720"/>
              <a:gd name="connsiteX160" fmla="*/ 2804160 w 6177280"/>
              <a:gd name="connsiteY160" fmla="*/ 1457960 h 2204720"/>
              <a:gd name="connsiteX161" fmla="*/ 2829560 w 6177280"/>
              <a:gd name="connsiteY161" fmla="*/ 1590040 h 2204720"/>
              <a:gd name="connsiteX162" fmla="*/ 2768600 w 6177280"/>
              <a:gd name="connsiteY162" fmla="*/ 1671320 h 2204720"/>
              <a:gd name="connsiteX163" fmla="*/ 2727960 w 6177280"/>
              <a:gd name="connsiteY163" fmla="*/ 1706880 h 2204720"/>
              <a:gd name="connsiteX164" fmla="*/ 2646680 w 6177280"/>
              <a:gd name="connsiteY164" fmla="*/ 1767840 h 2204720"/>
              <a:gd name="connsiteX165" fmla="*/ 2479040 w 6177280"/>
              <a:gd name="connsiteY165" fmla="*/ 1813560 h 2204720"/>
              <a:gd name="connsiteX166" fmla="*/ 2331720 w 6177280"/>
              <a:gd name="connsiteY166" fmla="*/ 1813560 h 2204720"/>
              <a:gd name="connsiteX167" fmla="*/ 2143760 w 6177280"/>
              <a:gd name="connsiteY167" fmla="*/ 1833880 h 2204720"/>
              <a:gd name="connsiteX168" fmla="*/ 1930400 w 6177280"/>
              <a:gd name="connsiteY168" fmla="*/ 1833880 h 2204720"/>
              <a:gd name="connsiteX169" fmla="*/ 1645920 w 6177280"/>
              <a:gd name="connsiteY169" fmla="*/ 1813560 h 2204720"/>
              <a:gd name="connsiteX170" fmla="*/ 1478280 w 6177280"/>
              <a:gd name="connsiteY170" fmla="*/ 1808480 h 2204720"/>
              <a:gd name="connsiteX171" fmla="*/ 1209040 w 6177280"/>
              <a:gd name="connsiteY171" fmla="*/ 1747520 h 2204720"/>
              <a:gd name="connsiteX172" fmla="*/ 1076960 w 6177280"/>
              <a:gd name="connsiteY172" fmla="*/ 1681480 h 2204720"/>
              <a:gd name="connsiteX173" fmla="*/ 904240 w 6177280"/>
              <a:gd name="connsiteY173" fmla="*/ 1651000 h 2204720"/>
              <a:gd name="connsiteX174" fmla="*/ 721360 w 6177280"/>
              <a:gd name="connsiteY174" fmla="*/ 1569720 h 2204720"/>
              <a:gd name="connsiteX175" fmla="*/ 584200 w 6177280"/>
              <a:gd name="connsiteY175" fmla="*/ 1493520 h 2204720"/>
              <a:gd name="connsiteX176" fmla="*/ 477520 w 6177280"/>
              <a:gd name="connsiteY176" fmla="*/ 1386840 h 2204720"/>
              <a:gd name="connsiteX177" fmla="*/ 375920 w 6177280"/>
              <a:gd name="connsiteY177" fmla="*/ 1295400 h 2204720"/>
              <a:gd name="connsiteX178" fmla="*/ 289560 w 6177280"/>
              <a:gd name="connsiteY178" fmla="*/ 1143000 h 2204720"/>
              <a:gd name="connsiteX179" fmla="*/ 304800 w 6177280"/>
              <a:gd name="connsiteY179" fmla="*/ 1036320 h 2204720"/>
              <a:gd name="connsiteX180" fmla="*/ 370840 w 6177280"/>
              <a:gd name="connsiteY180" fmla="*/ 990600 h 2204720"/>
              <a:gd name="connsiteX181" fmla="*/ 431800 w 6177280"/>
              <a:gd name="connsiteY181" fmla="*/ 1000760 h 2204720"/>
              <a:gd name="connsiteX182" fmla="*/ 482600 w 6177280"/>
              <a:gd name="connsiteY182" fmla="*/ 955040 h 2204720"/>
              <a:gd name="connsiteX183" fmla="*/ 568960 w 6177280"/>
              <a:gd name="connsiteY183" fmla="*/ 858520 h 2204720"/>
              <a:gd name="connsiteX184" fmla="*/ 655320 w 6177280"/>
              <a:gd name="connsiteY184" fmla="*/ 838200 h 2204720"/>
              <a:gd name="connsiteX185" fmla="*/ 731520 w 6177280"/>
              <a:gd name="connsiteY185" fmla="*/ 777240 h 2204720"/>
              <a:gd name="connsiteX186" fmla="*/ 792480 w 6177280"/>
              <a:gd name="connsiteY186" fmla="*/ 675640 h 2204720"/>
              <a:gd name="connsiteX187" fmla="*/ 883920 w 6177280"/>
              <a:gd name="connsiteY187" fmla="*/ 645160 h 2204720"/>
              <a:gd name="connsiteX188" fmla="*/ 934720 w 6177280"/>
              <a:gd name="connsiteY188" fmla="*/ 675640 h 2204720"/>
              <a:gd name="connsiteX189" fmla="*/ 975360 w 6177280"/>
              <a:gd name="connsiteY189" fmla="*/ 594360 h 2204720"/>
              <a:gd name="connsiteX190" fmla="*/ 1051560 w 6177280"/>
              <a:gd name="connsiteY190" fmla="*/ 508000 h 2204720"/>
              <a:gd name="connsiteX191" fmla="*/ 1097280 w 6177280"/>
              <a:gd name="connsiteY191" fmla="*/ 411480 h 2204720"/>
              <a:gd name="connsiteX192" fmla="*/ 1163320 w 6177280"/>
              <a:gd name="connsiteY192" fmla="*/ 370840 h 2204720"/>
              <a:gd name="connsiteX193" fmla="*/ 1259840 w 6177280"/>
              <a:gd name="connsiteY193" fmla="*/ 325120 h 2204720"/>
              <a:gd name="connsiteX194" fmla="*/ 1259840 w 6177280"/>
              <a:gd name="connsiteY194" fmla="*/ 259080 h 2204720"/>
              <a:gd name="connsiteX195" fmla="*/ 1178560 w 6177280"/>
              <a:gd name="connsiteY195" fmla="*/ 248920 h 2204720"/>
              <a:gd name="connsiteX196" fmla="*/ 1117600 w 6177280"/>
              <a:gd name="connsiteY196" fmla="*/ 248920 h 2204720"/>
              <a:gd name="connsiteX197" fmla="*/ 965200 w 6177280"/>
              <a:gd name="connsiteY197" fmla="*/ 320040 h 2204720"/>
              <a:gd name="connsiteX198" fmla="*/ 889000 w 6177280"/>
              <a:gd name="connsiteY198" fmla="*/ 406400 h 2204720"/>
              <a:gd name="connsiteX199" fmla="*/ 822960 w 6177280"/>
              <a:gd name="connsiteY199" fmla="*/ 462280 h 2204720"/>
              <a:gd name="connsiteX200" fmla="*/ 685800 w 6177280"/>
              <a:gd name="connsiteY200" fmla="*/ 518160 h 2204720"/>
              <a:gd name="connsiteX201" fmla="*/ 467360 w 6177280"/>
              <a:gd name="connsiteY201" fmla="*/ 589280 h 2204720"/>
              <a:gd name="connsiteX202" fmla="*/ 370840 w 6177280"/>
              <a:gd name="connsiteY202" fmla="*/ 523240 h 2204720"/>
              <a:gd name="connsiteX203" fmla="*/ 238760 w 6177280"/>
              <a:gd name="connsiteY203" fmla="*/ 553720 h 2204720"/>
              <a:gd name="connsiteX204" fmla="*/ 233680 w 6177280"/>
              <a:gd name="connsiteY204" fmla="*/ 589280 h 2204720"/>
              <a:gd name="connsiteX205" fmla="*/ 233680 w 6177280"/>
              <a:gd name="connsiteY205" fmla="*/ 619760 h 2204720"/>
              <a:gd name="connsiteX206" fmla="*/ 132080 w 6177280"/>
              <a:gd name="connsiteY206" fmla="*/ 574040 h 2204720"/>
              <a:gd name="connsiteX207" fmla="*/ 81280 w 6177280"/>
              <a:gd name="connsiteY207" fmla="*/ 579120 h 2204720"/>
              <a:gd name="connsiteX208" fmla="*/ 25400 w 6177280"/>
              <a:gd name="connsiteY208" fmla="*/ 670560 h 2204720"/>
              <a:gd name="connsiteX209" fmla="*/ 0 w 6177280"/>
              <a:gd name="connsiteY209" fmla="*/ 746760 h 2204720"/>
              <a:gd name="connsiteX210" fmla="*/ 0 w 6177280"/>
              <a:gd name="connsiteY210" fmla="*/ 894080 h 2204720"/>
              <a:gd name="connsiteX211" fmla="*/ 60960 w 6177280"/>
              <a:gd name="connsiteY211" fmla="*/ 949960 h 2204720"/>
              <a:gd name="connsiteX212" fmla="*/ 30480 w 6177280"/>
              <a:gd name="connsiteY212" fmla="*/ 1061720 h 2204720"/>
              <a:gd name="connsiteX213" fmla="*/ 30480 w 6177280"/>
              <a:gd name="connsiteY213" fmla="*/ 1209040 h 2204720"/>
              <a:gd name="connsiteX214" fmla="*/ 35560 w 6177280"/>
              <a:gd name="connsiteY214" fmla="*/ 1330960 h 2204720"/>
              <a:gd name="connsiteX215" fmla="*/ 96520 w 6177280"/>
              <a:gd name="connsiteY215" fmla="*/ 1427480 h 2204720"/>
              <a:gd name="connsiteX216" fmla="*/ 162560 w 6177280"/>
              <a:gd name="connsiteY216" fmla="*/ 1544320 h 2204720"/>
              <a:gd name="connsiteX217" fmla="*/ 243840 w 6177280"/>
              <a:gd name="connsiteY217" fmla="*/ 1610360 h 2204720"/>
              <a:gd name="connsiteX218" fmla="*/ 340360 w 6177280"/>
              <a:gd name="connsiteY218" fmla="*/ 1681480 h 2204720"/>
              <a:gd name="connsiteX219" fmla="*/ 421640 w 6177280"/>
              <a:gd name="connsiteY219" fmla="*/ 1737360 h 2204720"/>
              <a:gd name="connsiteX220" fmla="*/ 518160 w 6177280"/>
              <a:gd name="connsiteY220" fmla="*/ 1788160 h 2204720"/>
              <a:gd name="connsiteX221" fmla="*/ 629920 w 6177280"/>
              <a:gd name="connsiteY221" fmla="*/ 1854200 h 2204720"/>
              <a:gd name="connsiteX222" fmla="*/ 726440 w 6177280"/>
              <a:gd name="connsiteY222" fmla="*/ 1905000 h 2204720"/>
              <a:gd name="connsiteX223" fmla="*/ 797560 w 6177280"/>
              <a:gd name="connsiteY223" fmla="*/ 1930400 h 2204720"/>
              <a:gd name="connsiteX224" fmla="*/ 894080 w 6177280"/>
              <a:gd name="connsiteY224" fmla="*/ 2026920 h 2204720"/>
              <a:gd name="connsiteX225" fmla="*/ 975360 w 6177280"/>
              <a:gd name="connsiteY225" fmla="*/ 2057400 h 2204720"/>
              <a:gd name="connsiteX226" fmla="*/ 1076960 w 6177280"/>
              <a:gd name="connsiteY226" fmla="*/ 2123440 h 2204720"/>
              <a:gd name="connsiteX227" fmla="*/ 1168400 w 6177280"/>
              <a:gd name="connsiteY227" fmla="*/ 2143760 h 2204720"/>
              <a:gd name="connsiteX228" fmla="*/ 1254760 w 6177280"/>
              <a:gd name="connsiteY228" fmla="*/ 2148840 h 2204720"/>
              <a:gd name="connsiteX229" fmla="*/ 1356360 w 6177280"/>
              <a:gd name="connsiteY229" fmla="*/ 2148840 h 2204720"/>
              <a:gd name="connsiteX230" fmla="*/ 1483360 w 6177280"/>
              <a:gd name="connsiteY230" fmla="*/ 2143760 h 2204720"/>
              <a:gd name="connsiteX231" fmla="*/ 1549400 w 6177280"/>
              <a:gd name="connsiteY231" fmla="*/ 2143760 h 2204720"/>
              <a:gd name="connsiteX232" fmla="*/ 1635760 w 6177280"/>
              <a:gd name="connsiteY232" fmla="*/ 2037080 h 2204720"/>
              <a:gd name="connsiteX233" fmla="*/ 1696720 w 6177280"/>
              <a:gd name="connsiteY233" fmla="*/ 1996440 h 2204720"/>
              <a:gd name="connsiteX234" fmla="*/ 1772920 w 6177280"/>
              <a:gd name="connsiteY234" fmla="*/ 1986280 h 2204720"/>
              <a:gd name="connsiteX235" fmla="*/ 1884680 w 6177280"/>
              <a:gd name="connsiteY235" fmla="*/ 1955800 h 2204720"/>
              <a:gd name="connsiteX236" fmla="*/ 1915160 w 6177280"/>
              <a:gd name="connsiteY236" fmla="*/ 1991360 h 2204720"/>
              <a:gd name="connsiteX237" fmla="*/ 1960880 w 6177280"/>
              <a:gd name="connsiteY237" fmla="*/ 2047240 h 2204720"/>
              <a:gd name="connsiteX238" fmla="*/ 1960880 w 6177280"/>
              <a:gd name="connsiteY238" fmla="*/ 2047240 h 2204720"/>
              <a:gd name="connsiteX239" fmla="*/ 2001520 w 6177280"/>
              <a:gd name="connsiteY239" fmla="*/ 2026920 h 2204720"/>
              <a:gd name="connsiteX240" fmla="*/ 2052320 w 6177280"/>
              <a:gd name="connsiteY240" fmla="*/ 1996440 h 2204720"/>
              <a:gd name="connsiteX241" fmla="*/ 2148840 w 6177280"/>
              <a:gd name="connsiteY241" fmla="*/ 1935480 h 2204720"/>
              <a:gd name="connsiteX242" fmla="*/ 2240280 w 6177280"/>
              <a:gd name="connsiteY242" fmla="*/ 1920240 h 2204720"/>
              <a:gd name="connsiteX243" fmla="*/ 2235200 w 6177280"/>
              <a:gd name="connsiteY243" fmla="*/ 2037080 h 2204720"/>
              <a:gd name="connsiteX244" fmla="*/ 2301240 w 6177280"/>
              <a:gd name="connsiteY244" fmla="*/ 2072640 h 2204720"/>
              <a:gd name="connsiteX245" fmla="*/ 2397760 w 6177280"/>
              <a:gd name="connsiteY245" fmla="*/ 2082800 h 2204720"/>
              <a:gd name="connsiteX246" fmla="*/ 2509520 w 6177280"/>
              <a:gd name="connsiteY246" fmla="*/ 2087880 h 2204720"/>
              <a:gd name="connsiteX247" fmla="*/ 2600960 w 6177280"/>
              <a:gd name="connsiteY247" fmla="*/ 2087880 h 2204720"/>
              <a:gd name="connsiteX248" fmla="*/ 2636520 w 6177280"/>
              <a:gd name="connsiteY248" fmla="*/ 2037080 h 2204720"/>
              <a:gd name="connsiteX249" fmla="*/ 2636520 w 6177280"/>
              <a:gd name="connsiteY249" fmla="*/ 2037080 h 2204720"/>
              <a:gd name="connsiteX250" fmla="*/ 2717800 w 6177280"/>
              <a:gd name="connsiteY250" fmla="*/ 2062480 h 2204720"/>
              <a:gd name="connsiteX251" fmla="*/ 2738120 w 6177280"/>
              <a:gd name="connsiteY251" fmla="*/ 2087880 h 2204720"/>
              <a:gd name="connsiteX252" fmla="*/ 2778760 w 6177280"/>
              <a:gd name="connsiteY252" fmla="*/ 2113280 h 2204720"/>
              <a:gd name="connsiteX253" fmla="*/ 2829560 w 6177280"/>
              <a:gd name="connsiteY253" fmla="*/ 2082800 h 2204720"/>
              <a:gd name="connsiteX254" fmla="*/ 2839720 w 6177280"/>
              <a:gd name="connsiteY254" fmla="*/ 2092960 h 2204720"/>
              <a:gd name="connsiteX255" fmla="*/ 2890520 w 6177280"/>
              <a:gd name="connsiteY255" fmla="*/ 2123440 h 2204720"/>
              <a:gd name="connsiteX256" fmla="*/ 2971800 w 6177280"/>
              <a:gd name="connsiteY256" fmla="*/ 2118360 h 2204720"/>
              <a:gd name="connsiteX257" fmla="*/ 3007360 w 6177280"/>
              <a:gd name="connsiteY257" fmla="*/ 2123440 h 2204720"/>
              <a:gd name="connsiteX258" fmla="*/ 3119120 w 6177280"/>
              <a:gd name="connsiteY258" fmla="*/ 2133600 h 2204720"/>
              <a:gd name="connsiteX259" fmla="*/ 3195320 w 6177280"/>
              <a:gd name="connsiteY259" fmla="*/ 2138680 h 2204720"/>
              <a:gd name="connsiteX260" fmla="*/ 3276600 w 6177280"/>
              <a:gd name="connsiteY260" fmla="*/ 2148840 h 2204720"/>
              <a:gd name="connsiteX261" fmla="*/ 3464560 w 6177280"/>
              <a:gd name="connsiteY261" fmla="*/ 2143760 h 2204720"/>
              <a:gd name="connsiteX262" fmla="*/ 3525520 w 6177280"/>
              <a:gd name="connsiteY262" fmla="*/ 2143760 h 2204720"/>
              <a:gd name="connsiteX263" fmla="*/ 3632200 w 6177280"/>
              <a:gd name="connsiteY263" fmla="*/ 2143760 h 2204720"/>
              <a:gd name="connsiteX264" fmla="*/ 3677920 w 6177280"/>
              <a:gd name="connsiteY264" fmla="*/ 2143760 h 2204720"/>
              <a:gd name="connsiteX265" fmla="*/ 3830320 w 6177280"/>
              <a:gd name="connsiteY265" fmla="*/ 2148840 h 2204720"/>
              <a:gd name="connsiteX266" fmla="*/ 3926840 w 6177280"/>
              <a:gd name="connsiteY266" fmla="*/ 2159000 h 2204720"/>
              <a:gd name="connsiteX267" fmla="*/ 4008120 w 6177280"/>
              <a:gd name="connsiteY267" fmla="*/ 2169160 h 2204720"/>
              <a:gd name="connsiteX268" fmla="*/ 4114800 w 6177280"/>
              <a:gd name="connsiteY268" fmla="*/ 2189480 h 2204720"/>
              <a:gd name="connsiteX269" fmla="*/ 4160520 w 6177280"/>
              <a:gd name="connsiteY269" fmla="*/ 2194560 h 2204720"/>
              <a:gd name="connsiteX270" fmla="*/ 4251960 w 6177280"/>
              <a:gd name="connsiteY270" fmla="*/ 2204720 h 2204720"/>
              <a:gd name="connsiteX271" fmla="*/ 4282440 w 6177280"/>
              <a:gd name="connsiteY271" fmla="*/ 2204720 h 2204720"/>
              <a:gd name="connsiteX272" fmla="*/ 4414520 w 6177280"/>
              <a:gd name="connsiteY272" fmla="*/ 2153920 h 2204720"/>
              <a:gd name="connsiteX273" fmla="*/ 4470400 w 6177280"/>
              <a:gd name="connsiteY273" fmla="*/ 2159000 h 2204720"/>
              <a:gd name="connsiteX274" fmla="*/ 4521200 w 6177280"/>
              <a:gd name="connsiteY274" fmla="*/ 2098040 h 2204720"/>
              <a:gd name="connsiteX275" fmla="*/ 4541520 w 6177280"/>
              <a:gd name="connsiteY275" fmla="*/ 2037080 h 2204720"/>
              <a:gd name="connsiteX276" fmla="*/ 4566920 w 6177280"/>
              <a:gd name="connsiteY276" fmla="*/ 1981200 h 2204720"/>
              <a:gd name="connsiteX277" fmla="*/ 4592320 w 6177280"/>
              <a:gd name="connsiteY277" fmla="*/ 1955800 h 2204720"/>
              <a:gd name="connsiteX278" fmla="*/ 4678680 w 6177280"/>
              <a:gd name="connsiteY278" fmla="*/ 1986280 h 2204720"/>
              <a:gd name="connsiteX279" fmla="*/ 4693920 w 6177280"/>
              <a:gd name="connsiteY279" fmla="*/ 2011680 h 2204720"/>
              <a:gd name="connsiteX280" fmla="*/ 4693920 w 6177280"/>
              <a:gd name="connsiteY280" fmla="*/ 2011680 h 2204720"/>
              <a:gd name="connsiteX281" fmla="*/ 4734560 w 6177280"/>
              <a:gd name="connsiteY281" fmla="*/ 2026920 h 2204720"/>
              <a:gd name="connsiteX282" fmla="*/ 4800600 w 6177280"/>
              <a:gd name="connsiteY282" fmla="*/ 2052320 h 2204720"/>
              <a:gd name="connsiteX283" fmla="*/ 4836160 w 6177280"/>
              <a:gd name="connsiteY283" fmla="*/ 2098040 h 2204720"/>
              <a:gd name="connsiteX284" fmla="*/ 4836160 w 6177280"/>
              <a:gd name="connsiteY284" fmla="*/ 2108200 h 2204720"/>
              <a:gd name="connsiteX285" fmla="*/ 4886960 w 6177280"/>
              <a:gd name="connsiteY285" fmla="*/ 2133600 h 2204720"/>
              <a:gd name="connsiteX286" fmla="*/ 4922520 w 6177280"/>
              <a:gd name="connsiteY286" fmla="*/ 2133600 h 2204720"/>
              <a:gd name="connsiteX287" fmla="*/ 5049520 w 6177280"/>
              <a:gd name="connsiteY287" fmla="*/ 2103120 h 2204720"/>
              <a:gd name="connsiteX288" fmla="*/ 5176520 w 6177280"/>
              <a:gd name="connsiteY288" fmla="*/ 2077720 h 2204720"/>
              <a:gd name="connsiteX289" fmla="*/ 5278120 w 6177280"/>
              <a:gd name="connsiteY289" fmla="*/ 2021840 h 2204720"/>
              <a:gd name="connsiteX290" fmla="*/ 5389880 w 6177280"/>
              <a:gd name="connsiteY290" fmla="*/ 1945640 h 2204720"/>
              <a:gd name="connsiteX291" fmla="*/ 5511800 w 6177280"/>
              <a:gd name="connsiteY291" fmla="*/ 1844040 h 2204720"/>
              <a:gd name="connsiteX292" fmla="*/ 5588000 w 6177280"/>
              <a:gd name="connsiteY292" fmla="*/ 1778000 h 2204720"/>
              <a:gd name="connsiteX293" fmla="*/ 5648960 w 6177280"/>
              <a:gd name="connsiteY293" fmla="*/ 1671320 h 2204720"/>
              <a:gd name="connsiteX294" fmla="*/ 5699760 w 6177280"/>
              <a:gd name="connsiteY294" fmla="*/ 1574800 h 2204720"/>
              <a:gd name="connsiteX295" fmla="*/ 5781040 w 6177280"/>
              <a:gd name="connsiteY295" fmla="*/ 1483360 h 2204720"/>
              <a:gd name="connsiteX296" fmla="*/ 5867400 w 6177280"/>
              <a:gd name="connsiteY296" fmla="*/ 1417320 h 2204720"/>
              <a:gd name="connsiteX297" fmla="*/ 5933440 w 6177280"/>
              <a:gd name="connsiteY297" fmla="*/ 1381760 h 2204720"/>
              <a:gd name="connsiteX298" fmla="*/ 6126480 w 6177280"/>
              <a:gd name="connsiteY298" fmla="*/ 1341120 h 2204720"/>
              <a:gd name="connsiteX299" fmla="*/ 6177280 w 6177280"/>
              <a:gd name="connsiteY299" fmla="*/ 1346200 h 2204720"/>
              <a:gd name="connsiteX300" fmla="*/ 6177280 w 6177280"/>
              <a:gd name="connsiteY300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76120 w 6177280"/>
              <a:gd name="connsiteY133" fmla="*/ 843280 h 2204720"/>
              <a:gd name="connsiteX134" fmla="*/ 1945640 w 6177280"/>
              <a:gd name="connsiteY134" fmla="*/ 838200 h 2204720"/>
              <a:gd name="connsiteX135" fmla="*/ 1930400 w 6177280"/>
              <a:gd name="connsiteY135" fmla="*/ 822960 h 2204720"/>
              <a:gd name="connsiteX136" fmla="*/ 1915160 w 6177280"/>
              <a:gd name="connsiteY136" fmla="*/ 817880 h 2204720"/>
              <a:gd name="connsiteX137" fmla="*/ 1894840 w 6177280"/>
              <a:gd name="connsiteY137" fmla="*/ 787400 h 2204720"/>
              <a:gd name="connsiteX138" fmla="*/ 1899920 w 6177280"/>
              <a:gd name="connsiteY138" fmla="*/ 807720 h 2204720"/>
              <a:gd name="connsiteX139" fmla="*/ 1950720 w 6177280"/>
              <a:gd name="connsiteY139" fmla="*/ 812800 h 2204720"/>
              <a:gd name="connsiteX140" fmla="*/ 1981200 w 6177280"/>
              <a:gd name="connsiteY140" fmla="*/ 822960 h 2204720"/>
              <a:gd name="connsiteX141" fmla="*/ 2001520 w 6177280"/>
              <a:gd name="connsiteY141" fmla="*/ 828040 h 2204720"/>
              <a:gd name="connsiteX142" fmla="*/ 2052320 w 6177280"/>
              <a:gd name="connsiteY142" fmla="*/ 817880 h 2204720"/>
              <a:gd name="connsiteX143" fmla="*/ 2062480 w 6177280"/>
              <a:gd name="connsiteY143" fmla="*/ 802640 h 2204720"/>
              <a:gd name="connsiteX144" fmla="*/ 2087880 w 6177280"/>
              <a:gd name="connsiteY144" fmla="*/ 787400 h 2204720"/>
              <a:gd name="connsiteX145" fmla="*/ 2118360 w 6177280"/>
              <a:gd name="connsiteY145" fmla="*/ 756920 h 2204720"/>
              <a:gd name="connsiteX146" fmla="*/ 2148840 w 6177280"/>
              <a:gd name="connsiteY146" fmla="*/ 736600 h 2204720"/>
              <a:gd name="connsiteX147" fmla="*/ 2159000 w 6177280"/>
              <a:gd name="connsiteY147" fmla="*/ 751840 h 2204720"/>
              <a:gd name="connsiteX148" fmla="*/ 2164080 w 6177280"/>
              <a:gd name="connsiteY148" fmla="*/ 767080 h 2204720"/>
              <a:gd name="connsiteX149" fmla="*/ 2174240 w 6177280"/>
              <a:gd name="connsiteY149" fmla="*/ 807720 h 2204720"/>
              <a:gd name="connsiteX150" fmla="*/ 2179320 w 6177280"/>
              <a:gd name="connsiteY150" fmla="*/ 822960 h 2204720"/>
              <a:gd name="connsiteX151" fmla="*/ 2189480 w 6177280"/>
              <a:gd name="connsiteY151" fmla="*/ 843280 h 2204720"/>
              <a:gd name="connsiteX152" fmla="*/ 2189480 w 6177280"/>
              <a:gd name="connsiteY152" fmla="*/ 858520 h 2204720"/>
              <a:gd name="connsiteX153" fmla="*/ 2316480 w 6177280"/>
              <a:gd name="connsiteY153" fmla="*/ 878840 h 2204720"/>
              <a:gd name="connsiteX154" fmla="*/ 2443480 w 6177280"/>
              <a:gd name="connsiteY154" fmla="*/ 1000760 h 2204720"/>
              <a:gd name="connsiteX155" fmla="*/ 2626360 w 6177280"/>
              <a:gd name="connsiteY155" fmla="*/ 1097280 h 2204720"/>
              <a:gd name="connsiteX156" fmla="*/ 2717800 w 6177280"/>
              <a:gd name="connsiteY156" fmla="*/ 1132840 h 2204720"/>
              <a:gd name="connsiteX157" fmla="*/ 2748280 w 6177280"/>
              <a:gd name="connsiteY157" fmla="*/ 1229360 h 2204720"/>
              <a:gd name="connsiteX158" fmla="*/ 2773680 w 6177280"/>
              <a:gd name="connsiteY158" fmla="*/ 1341120 h 2204720"/>
              <a:gd name="connsiteX159" fmla="*/ 2804160 w 6177280"/>
              <a:gd name="connsiteY159" fmla="*/ 1457960 h 2204720"/>
              <a:gd name="connsiteX160" fmla="*/ 2829560 w 6177280"/>
              <a:gd name="connsiteY160" fmla="*/ 1590040 h 2204720"/>
              <a:gd name="connsiteX161" fmla="*/ 2768600 w 6177280"/>
              <a:gd name="connsiteY161" fmla="*/ 1671320 h 2204720"/>
              <a:gd name="connsiteX162" fmla="*/ 2727960 w 6177280"/>
              <a:gd name="connsiteY162" fmla="*/ 1706880 h 2204720"/>
              <a:gd name="connsiteX163" fmla="*/ 2646680 w 6177280"/>
              <a:gd name="connsiteY163" fmla="*/ 1767840 h 2204720"/>
              <a:gd name="connsiteX164" fmla="*/ 2479040 w 6177280"/>
              <a:gd name="connsiteY164" fmla="*/ 1813560 h 2204720"/>
              <a:gd name="connsiteX165" fmla="*/ 2331720 w 6177280"/>
              <a:gd name="connsiteY165" fmla="*/ 1813560 h 2204720"/>
              <a:gd name="connsiteX166" fmla="*/ 2143760 w 6177280"/>
              <a:gd name="connsiteY166" fmla="*/ 1833880 h 2204720"/>
              <a:gd name="connsiteX167" fmla="*/ 1930400 w 6177280"/>
              <a:gd name="connsiteY167" fmla="*/ 1833880 h 2204720"/>
              <a:gd name="connsiteX168" fmla="*/ 1645920 w 6177280"/>
              <a:gd name="connsiteY168" fmla="*/ 1813560 h 2204720"/>
              <a:gd name="connsiteX169" fmla="*/ 1478280 w 6177280"/>
              <a:gd name="connsiteY169" fmla="*/ 1808480 h 2204720"/>
              <a:gd name="connsiteX170" fmla="*/ 1209040 w 6177280"/>
              <a:gd name="connsiteY170" fmla="*/ 1747520 h 2204720"/>
              <a:gd name="connsiteX171" fmla="*/ 1076960 w 6177280"/>
              <a:gd name="connsiteY171" fmla="*/ 1681480 h 2204720"/>
              <a:gd name="connsiteX172" fmla="*/ 904240 w 6177280"/>
              <a:gd name="connsiteY172" fmla="*/ 1651000 h 2204720"/>
              <a:gd name="connsiteX173" fmla="*/ 721360 w 6177280"/>
              <a:gd name="connsiteY173" fmla="*/ 1569720 h 2204720"/>
              <a:gd name="connsiteX174" fmla="*/ 584200 w 6177280"/>
              <a:gd name="connsiteY174" fmla="*/ 1493520 h 2204720"/>
              <a:gd name="connsiteX175" fmla="*/ 477520 w 6177280"/>
              <a:gd name="connsiteY175" fmla="*/ 1386840 h 2204720"/>
              <a:gd name="connsiteX176" fmla="*/ 375920 w 6177280"/>
              <a:gd name="connsiteY176" fmla="*/ 1295400 h 2204720"/>
              <a:gd name="connsiteX177" fmla="*/ 289560 w 6177280"/>
              <a:gd name="connsiteY177" fmla="*/ 1143000 h 2204720"/>
              <a:gd name="connsiteX178" fmla="*/ 304800 w 6177280"/>
              <a:gd name="connsiteY178" fmla="*/ 1036320 h 2204720"/>
              <a:gd name="connsiteX179" fmla="*/ 370840 w 6177280"/>
              <a:gd name="connsiteY179" fmla="*/ 990600 h 2204720"/>
              <a:gd name="connsiteX180" fmla="*/ 431800 w 6177280"/>
              <a:gd name="connsiteY180" fmla="*/ 1000760 h 2204720"/>
              <a:gd name="connsiteX181" fmla="*/ 482600 w 6177280"/>
              <a:gd name="connsiteY181" fmla="*/ 955040 h 2204720"/>
              <a:gd name="connsiteX182" fmla="*/ 568960 w 6177280"/>
              <a:gd name="connsiteY182" fmla="*/ 858520 h 2204720"/>
              <a:gd name="connsiteX183" fmla="*/ 655320 w 6177280"/>
              <a:gd name="connsiteY183" fmla="*/ 838200 h 2204720"/>
              <a:gd name="connsiteX184" fmla="*/ 731520 w 6177280"/>
              <a:gd name="connsiteY184" fmla="*/ 777240 h 2204720"/>
              <a:gd name="connsiteX185" fmla="*/ 792480 w 6177280"/>
              <a:gd name="connsiteY185" fmla="*/ 675640 h 2204720"/>
              <a:gd name="connsiteX186" fmla="*/ 883920 w 6177280"/>
              <a:gd name="connsiteY186" fmla="*/ 645160 h 2204720"/>
              <a:gd name="connsiteX187" fmla="*/ 934720 w 6177280"/>
              <a:gd name="connsiteY187" fmla="*/ 675640 h 2204720"/>
              <a:gd name="connsiteX188" fmla="*/ 975360 w 6177280"/>
              <a:gd name="connsiteY188" fmla="*/ 594360 h 2204720"/>
              <a:gd name="connsiteX189" fmla="*/ 1051560 w 6177280"/>
              <a:gd name="connsiteY189" fmla="*/ 508000 h 2204720"/>
              <a:gd name="connsiteX190" fmla="*/ 1097280 w 6177280"/>
              <a:gd name="connsiteY190" fmla="*/ 411480 h 2204720"/>
              <a:gd name="connsiteX191" fmla="*/ 1163320 w 6177280"/>
              <a:gd name="connsiteY191" fmla="*/ 370840 h 2204720"/>
              <a:gd name="connsiteX192" fmla="*/ 1259840 w 6177280"/>
              <a:gd name="connsiteY192" fmla="*/ 325120 h 2204720"/>
              <a:gd name="connsiteX193" fmla="*/ 1259840 w 6177280"/>
              <a:gd name="connsiteY193" fmla="*/ 259080 h 2204720"/>
              <a:gd name="connsiteX194" fmla="*/ 1178560 w 6177280"/>
              <a:gd name="connsiteY194" fmla="*/ 248920 h 2204720"/>
              <a:gd name="connsiteX195" fmla="*/ 1117600 w 6177280"/>
              <a:gd name="connsiteY195" fmla="*/ 248920 h 2204720"/>
              <a:gd name="connsiteX196" fmla="*/ 965200 w 6177280"/>
              <a:gd name="connsiteY196" fmla="*/ 320040 h 2204720"/>
              <a:gd name="connsiteX197" fmla="*/ 889000 w 6177280"/>
              <a:gd name="connsiteY197" fmla="*/ 406400 h 2204720"/>
              <a:gd name="connsiteX198" fmla="*/ 822960 w 6177280"/>
              <a:gd name="connsiteY198" fmla="*/ 462280 h 2204720"/>
              <a:gd name="connsiteX199" fmla="*/ 685800 w 6177280"/>
              <a:gd name="connsiteY199" fmla="*/ 518160 h 2204720"/>
              <a:gd name="connsiteX200" fmla="*/ 467360 w 6177280"/>
              <a:gd name="connsiteY200" fmla="*/ 589280 h 2204720"/>
              <a:gd name="connsiteX201" fmla="*/ 370840 w 6177280"/>
              <a:gd name="connsiteY201" fmla="*/ 523240 h 2204720"/>
              <a:gd name="connsiteX202" fmla="*/ 238760 w 6177280"/>
              <a:gd name="connsiteY202" fmla="*/ 553720 h 2204720"/>
              <a:gd name="connsiteX203" fmla="*/ 233680 w 6177280"/>
              <a:gd name="connsiteY203" fmla="*/ 589280 h 2204720"/>
              <a:gd name="connsiteX204" fmla="*/ 233680 w 6177280"/>
              <a:gd name="connsiteY204" fmla="*/ 619760 h 2204720"/>
              <a:gd name="connsiteX205" fmla="*/ 132080 w 6177280"/>
              <a:gd name="connsiteY205" fmla="*/ 574040 h 2204720"/>
              <a:gd name="connsiteX206" fmla="*/ 81280 w 6177280"/>
              <a:gd name="connsiteY206" fmla="*/ 579120 h 2204720"/>
              <a:gd name="connsiteX207" fmla="*/ 25400 w 6177280"/>
              <a:gd name="connsiteY207" fmla="*/ 670560 h 2204720"/>
              <a:gd name="connsiteX208" fmla="*/ 0 w 6177280"/>
              <a:gd name="connsiteY208" fmla="*/ 746760 h 2204720"/>
              <a:gd name="connsiteX209" fmla="*/ 0 w 6177280"/>
              <a:gd name="connsiteY209" fmla="*/ 894080 h 2204720"/>
              <a:gd name="connsiteX210" fmla="*/ 60960 w 6177280"/>
              <a:gd name="connsiteY210" fmla="*/ 949960 h 2204720"/>
              <a:gd name="connsiteX211" fmla="*/ 30480 w 6177280"/>
              <a:gd name="connsiteY211" fmla="*/ 1061720 h 2204720"/>
              <a:gd name="connsiteX212" fmla="*/ 30480 w 6177280"/>
              <a:gd name="connsiteY212" fmla="*/ 1209040 h 2204720"/>
              <a:gd name="connsiteX213" fmla="*/ 35560 w 6177280"/>
              <a:gd name="connsiteY213" fmla="*/ 1330960 h 2204720"/>
              <a:gd name="connsiteX214" fmla="*/ 96520 w 6177280"/>
              <a:gd name="connsiteY214" fmla="*/ 1427480 h 2204720"/>
              <a:gd name="connsiteX215" fmla="*/ 162560 w 6177280"/>
              <a:gd name="connsiteY215" fmla="*/ 1544320 h 2204720"/>
              <a:gd name="connsiteX216" fmla="*/ 243840 w 6177280"/>
              <a:gd name="connsiteY216" fmla="*/ 1610360 h 2204720"/>
              <a:gd name="connsiteX217" fmla="*/ 340360 w 6177280"/>
              <a:gd name="connsiteY217" fmla="*/ 1681480 h 2204720"/>
              <a:gd name="connsiteX218" fmla="*/ 421640 w 6177280"/>
              <a:gd name="connsiteY218" fmla="*/ 1737360 h 2204720"/>
              <a:gd name="connsiteX219" fmla="*/ 518160 w 6177280"/>
              <a:gd name="connsiteY219" fmla="*/ 1788160 h 2204720"/>
              <a:gd name="connsiteX220" fmla="*/ 629920 w 6177280"/>
              <a:gd name="connsiteY220" fmla="*/ 1854200 h 2204720"/>
              <a:gd name="connsiteX221" fmla="*/ 726440 w 6177280"/>
              <a:gd name="connsiteY221" fmla="*/ 1905000 h 2204720"/>
              <a:gd name="connsiteX222" fmla="*/ 797560 w 6177280"/>
              <a:gd name="connsiteY222" fmla="*/ 1930400 h 2204720"/>
              <a:gd name="connsiteX223" fmla="*/ 894080 w 6177280"/>
              <a:gd name="connsiteY223" fmla="*/ 2026920 h 2204720"/>
              <a:gd name="connsiteX224" fmla="*/ 975360 w 6177280"/>
              <a:gd name="connsiteY224" fmla="*/ 2057400 h 2204720"/>
              <a:gd name="connsiteX225" fmla="*/ 1076960 w 6177280"/>
              <a:gd name="connsiteY225" fmla="*/ 2123440 h 2204720"/>
              <a:gd name="connsiteX226" fmla="*/ 1168400 w 6177280"/>
              <a:gd name="connsiteY226" fmla="*/ 2143760 h 2204720"/>
              <a:gd name="connsiteX227" fmla="*/ 1254760 w 6177280"/>
              <a:gd name="connsiteY227" fmla="*/ 2148840 h 2204720"/>
              <a:gd name="connsiteX228" fmla="*/ 1356360 w 6177280"/>
              <a:gd name="connsiteY228" fmla="*/ 2148840 h 2204720"/>
              <a:gd name="connsiteX229" fmla="*/ 1483360 w 6177280"/>
              <a:gd name="connsiteY229" fmla="*/ 2143760 h 2204720"/>
              <a:gd name="connsiteX230" fmla="*/ 1549400 w 6177280"/>
              <a:gd name="connsiteY230" fmla="*/ 2143760 h 2204720"/>
              <a:gd name="connsiteX231" fmla="*/ 1635760 w 6177280"/>
              <a:gd name="connsiteY231" fmla="*/ 2037080 h 2204720"/>
              <a:gd name="connsiteX232" fmla="*/ 1696720 w 6177280"/>
              <a:gd name="connsiteY232" fmla="*/ 1996440 h 2204720"/>
              <a:gd name="connsiteX233" fmla="*/ 1772920 w 6177280"/>
              <a:gd name="connsiteY233" fmla="*/ 1986280 h 2204720"/>
              <a:gd name="connsiteX234" fmla="*/ 1884680 w 6177280"/>
              <a:gd name="connsiteY234" fmla="*/ 1955800 h 2204720"/>
              <a:gd name="connsiteX235" fmla="*/ 1915160 w 6177280"/>
              <a:gd name="connsiteY235" fmla="*/ 1991360 h 2204720"/>
              <a:gd name="connsiteX236" fmla="*/ 1960880 w 6177280"/>
              <a:gd name="connsiteY236" fmla="*/ 2047240 h 2204720"/>
              <a:gd name="connsiteX237" fmla="*/ 1960880 w 6177280"/>
              <a:gd name="connsiteY237" fmla="*/ 2047240 h 2204720"/>
              <a:gd name="connsiteX238" fmla="*/ 2001520 w 6177280"/>
              <a:gd name="connsiteY238" fmla="*/ 2026920 h 2204720"/>
              <a:gd name="connsiteX239" fmla="*/ 2052320 w 6177280"/>
              <a:gd name="connsiteY239" fmla="*/ 1996440 h 2204720"/>
              <a:gd name="connsiteX240" fmla="*/ 2148840 w 6177280"/>
              <a:gd name="connsiteY240" fmla="*/ 1935480 h 2204720"/>
              <a:gd name="connsiteX241" fmla="*/ 2240280 w 6177280"/>
              <a:gd name="connsiteY241" fmla="*/ 1920240 h 2204720"/>
              <a:gd name="connsiteX242" fmla="*/ 2235200 w 6177280"/>
              <a:gd name="connsiteY242" fmla="*/ 2037080 h 2204720"/>
              <a:gd name="connsiteX243" fmla="*/ 2301240 w 6177280"/>
              <a:gd name="connsiteY243" fmla="*/ 2072640 h 2204720"/>
              <a:gd name="connsiteX244" fmla="*/ 2397760 w 6177280"/>
              <a:gd name="connsiteY244" fmla="*/ 2082800 h 2204720"/>
              <a:gd name="connsiteX245" fmla="*/ 2509520 w 6177280"/>
              <a:gd name="connsiteY245" fmla="*/ 2087880 h 2204720"/>
              <a:gd name="connsiteX246" fmla="*/ 2600960 w 6177280"/>
              <a:gd name="connsiteY246" fmla="*/ 2087880 h 2204720"/>
              <a:gd name="connsiteX247" fmla="*/ 2636520 w 6177280"/>
              <a:gd name="connsiteY247" fmla="*/ 2037080 h 2204720"/>
              <a:gd name="connsiteX248" fmla="*/ 2636520 w 6177280"/>
              <a:gd name="connsiteY248" fmla="*/ 2037080 h 2204720"/>
              <a:gd name="connsiteX249" fmla="*/ 2717800 w 6177280"/>
              <a:gd name="connsiteY249" fmla="*/ 2062480 h 2204720"/>
              <a:gd name="connsiteX250" fmla="*/ 2738120 w 6177280"/>
              <a:gd name="connsiteY250" fmla="*/ 2087880 h 2204720"/>
              <a:gd name="connsiteX251" fmla="*/ 2778760 w 6177280"/>
              <a:gd name="connsiteY251" fmla="*/ 2113280 h 2204720"/>
              <a:gd name="connsiteX252" fmla="*/ 2829560 w 6177280"/>
              <a:gd name="connsiteY252" fmla="*/ 2082800 h 2204720"/>
              <a:gd name="connsiteX253" fmla="*/ 2839720 w 6177280"/>
              <a:gd name="connsiteY253" fmla="*/ 2092960 h 2204720"/>
              <a:gd name="connsiteX254" fmla="*/ 2890520 w 6177280"/>
              <a:gd name="connsiteY254" fmla="*/ 2123440 h 2204720"/>
              <a:gd name="connsiteX255" fmla="*/ 2971800 w 6177280"/>
              <a:gd name="connsiteY255" fmla="*/ 2118360 h 2204720"/>
              <a:gd name="connsiteX256" fmla="*/ 3007360 w 6177280"/>
              <a:gd name="connsiteY256" fmla="*/ 2123440 h 2204720"/>
              <a:gd name="connsiteX257" fmla="*/ 3119120 w 6177280"/>
              <a:gd name="connsiteY257" fmla="*/ 2133600 h 2204720"/>
              <a:gd name="connsiteX258" fmla="*/ 3195320 w 6177280"/>
              <a:gd name="connsiteY258" fmla="*/ 2138680 h 2204720"/>
              <a:gd name="connsiteX259" fmla="*/ 3276600 w 6177280"/>
              <a:gd name="connsiteY259" fmla="*/ 2148840 h 2204720"/>
              <a:gd name="connsiteX260" fmla="*/ 3464560 w 6177280"/>
              <a:gd name="connsiteY260" fmla="*/ 2143760 h 2204720"/>
              <a:gd name="connsiteX261" fmla="*/ 3525520 w 6177280"/>
              <a:gd name="connsiteY261" fmla="*/ 2143760 h 2204720"/>
              <a:gd name="connsiteX262" fmla="*/ 3632200 w 6177280"/>
              <a:gd name="connsiteY262" fmla="*/ 2143760 h 2204720"/>
              <a:gd name="connsiteX263" fmla="*/ 3677920 w 6177280"/>
              <a:gd name="connsiteY263" fmla="*/ 2143760 h 2204720"/>
              <a:gd name="connsiteX264" fmla="*/ 3830320 w 6177280"/>
              <a:gd name="connsiteY264" fmla="*/ 2148840 h 2204720"/>
              <a:gd name="connsiteX265" fmla="*/ 3926840 w 6177280"/>
              <a:gd name="connsiteY265" fmla="*/ 2159000 h 2204720"/>
              <a:gd name="connsiteX266" fmla="*/ 4008120 w 6177280"/>
              <a:gd name="connsiteY266" fmla="*/ 2169160 h 2204720"/>
              <a:gd name="connsiteX267" fmla="*/ 4114800 w 6177280"/>
              <a:gd name="connsiteY267" fmla="*/ 2189480 h 2204720"/>
              <a:gd name="connsiteX268" fmla="*/ 4160520 w 6177280"/>
              <a:gd name="connsiteY268" fmla="*/ 2194560 h 2204720"/>
              <a:gd name="connsiteX269" fmla="*/ 4251960 w 6177280"/>
              <a:gd name="connsiteY269" fmla="*/ 2204720 h 2204720"/>
              <a:gd name="connsiteX270" fmla="*/ 4282440 w 6177280"/>
              <a:gd name="connsiteY270" fmla="*/ 2204720 h 2204720"/>
              <a:gd name="connsiteX271" fmla="*/ 4414520 w 6177280"/>
              <a:gd name="connsiteY271" fmla="*/ 2153920 h 2204720"/>
              <a:gd name="connsiteX272" fmla="*/ 4470400 w 6177280"/>
              <a:gd name="connsiteY272" fmla="*/ 2159000 h 2204720"/>
              <a:gd name="connsiteX273" fmla="*/ 4521200 w 6177280"/>
              <a:gd name="connsiteY273" fmla="*/ 2098040 h 2204720"/>
              <a:gd name="connsiteX274" fmla="*/ 4541520 w 6177280"/>
              <a:gd name="connsiteY274" fmla="*/ 2037080 h 2204720"/>
              <a:gd name="connsiteX275" fmla="*/ 4566920 w 6177280"/>
              <a:gd name="connsiteY275" fmla="*/ 1981200 h 2204720"/>
              <a:gd name="connsiteX276" fmla="*/ 4592320 w 6177280"/>
              <a:gd name="connsiteY276" fmla="*/ 1955800 h 2204720"/>
              <a:gd name="connsiteX277" fmla="*/ 4678680 w 6177280"/>
              <a:gd name="connsiteY277" fmla="*/ 1986280 h 2204720"/>
              <a:gd name="connsiteX278" fmla="*/ 4693920 w 6177280"/>
              <a:gd name="connsiteY278" fmla="*/ 2011680 h 2204720"/>
              <a:gd name="connsiteX279" fmla="*/ 4693920 w 6177280"/>
              <a:gd name="connsiteY279" fmla="*/ 2011680 h 2204720"/>
              <a:gd name="connsiteX280" fmla="*/ 4734560 w 6177280"/>
              <a:gd name="connsiteY280" fmla="*/ 2026920 h 2204720"/>
              <a:gd name="connsiteX281" fmla="*/ 4800600 w 6177280"/>
              <a:gd name="connsiteY281" fmla="*/ 2052320 h 2204720"/>
              <a:gd name="connsiteX282" fmla="*/ 4836160 w 6177280"/>
              <a:gd name="connsiteY282" fmla="*/ 2098040 h 2204720"/>
              <a:gd name="connsiteX283" fmla="*/ 4836160 w 6177280"/>
              <a:gd name="connsiteY283" fmla="*/ 2108200 h 2204720"/>
              <a:gd name="connsiteX284" fmla="*/ 4886960 w 6177280"/>
              <a:gd name="connsiteY284" fmla="*/ 2133600 h 2204720"/>
              <a:gd name="connsiteX285" fmla="*/ 4922520 w 6177280"/>
              <a:gd name="connsiteY285" fmla="*/ 2133600 h 2204720"/>
              <a:gd name="connsiteX286" fmla="*/ 5049520 w 6177280"/>
              <a:gd name="connsiteY286" fmla="*/ 2103120 h 2204720"/>
              <a:gd name="connsiteX287" fmla="*/ 5176520 w 6177280"/>
              <a:gd name="connsiteY287" fmla="*/ 2077720 h 2204720"/>
              <a:gd name="connsiteX288" fmla="*/ 5278120 w 6177280"/>
              <a:gd name="connsiteY288" fmla="*/ 2021840 h 2204720"/>
              <a:gd name="connsiteX289" fmla="*/ 5389880 w 6177280"/>
              <a:gd name="connsiteY289" fmla="*/ 1945640 h 2204720"/>
              <a:gd name="connsiteX290" fmla="*/ 5511800 w 6177280"/>
              <a:gd name="connsiteY290" fmla="*/ 1844040 h 2204720"/>
              <a:gd name="connsiteX291" fmla="*/ 5588000 w 6177280"/>
              <a:gd name="connsiteY291" fmla="*/ 1778000 h 2204720"/>
              <a:gd name="connsiteX292" fmla="*/ 5648960 w 6177280"/>
              <a:gd name="connsiteY292" fmla="*/ 1671320 h 2204720"/>
              <a:gd name="connsiteX293" fmla="*/ 5699760 w 6177280"/>
              <a:gd name="connsiteY293" fmla="*/ 1574800 h 2204720"/>
              <a:gd name="connsiteX294" fmla="*/ 5781040 w 6177280"/>
              <a:gd name="connsiteY294" fmla="*/ 1483360 h 2204720"/>
              <a:gd name="connsiteX295" fmla="*/ 5867400 w 6177280"/>
              <a:gd name="connsiteY295" fmla="*/ 1417320 h 2204720"/>
              <a:gd name="connsiteX296" fmla="*/ 5933440 w 6177280"/>
              <a:gd name="connsiteY296" fmla="*/ 1381760 h 2204720"/>
              <a:gd name="connsiteX297" fmla="*/ 6126480 w 6177280"/>
              <a:gd name="connsiteY297" fmla="*/ 1341120 h 2204720"/>
              <a:gd name="connsiteX298" fmla="*/ 6177280 w 6177280"/>
              <a:gd name="connsiteY298" fmla="*/ 1346200 h 2204720"/>
              <a:gd name="connsiteX299" fmla="*/ 6177280 w 6177280"/>
              <a:gd name="connsiteY299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45640 w 6177280"/>
              <a:gd name="connsiteY133" fmla="*/ 838200 h 2204720"/>
              <a:gd name="connsiteX134" fmla="*/ 1930400 w 6177280"/>
              <a:gd name="connsiteY134" fmla="*/ 822960 h 2204720"/>
              <a:gd name="connsiteX135" fmla="*/ 1915160 w 6177280"/>
              <a:gd name="connsiteY135" fmla="*/ 817880 h 2204720"/>
              <a:gd name="connsiteX136" fmla="*/ 1894840 w 6177280"/>
              <a:gd name="connsiteY136" fmla="*/ 787400 h 2204720"/>
              <a:gd name="connsiteX137" fmla="*/ 1899920 w 6177280"/>
              <a:gd name="connsiteY137" fmla="*/ 807720 h 2204720"/>
              <a:gd name="connsiteX138" fmla="*/ 1950720 w 6177280"/>
              <a:gd name="connsiteY138" fmla="*/ 812800 h 2204720"/>
              <a:gd name="connsiteX139" fmla="*/ 1981200 w 6177280"/>
              <a:gd name="connsiteY139" fmla="*/ 822960 h 2204720"/>
              <a:gd name="connsiteX140" fmla="*/ 2001520 w 6177280"/>
              <a:gd name="connsiteY140" fmla="*/ 828040 h 2204720"/>
              <a:gd name="connsiteX141" fmla="*/ 2052320 w 6177280"/>
              <a:gd name="connsiteY141" fmla="*/ 817880 h 2204720"/>
              <a:gd name="connsiteX142" fmla="*/ 2062480 w 6177280"/>
              <a:gd name="connsiteY142" fmla="*/ 802640 h 2204720"/>
              <a:gd name="connsiteX143" fmla="*/ 2087880 w 6177280"/>
              <a:gd name="connsiteY143" fmla="*/ 787400 h 2204720"/>
              <a:gd name="connsiteX144" fmla="*/ 2118360 w 6177280"/>
              <a:gd name="connsiteY144" fmla="*/ 756920 h 2204720"/>
              <a:gd name="connsiteX145" fmla="*/ 2148840 w 6177280"/>
              <a:gd name="connsiteY145" fmla="*/ 736600 h 2204720"/>
              <a:gd name="connsiteX146" fmla="*/ 2159000 w 6177280"/>
              <a:gd name="connsiteY146" fmla="*/ 751840 h 2204720"/>
              <a:gd name="connsiteX147" fmla="*/ 2164080 w 6177280"/>
              <a:gd name="connsiteY147" fmla="*/ 767080 h 2204720"/>
              <a:gd name="connsiteX148" fmla="*/ 2174240 w 6177280"/>
              <a:gd name="connsiteY148" fmla="*/ 807720 h 2204720"/>
              <a:gd name="connsiteX149" fmla="*/ 2179320 w 6177280"/>
              <a:gd name="connsiteY149" fmla="*/ 822960 h 2204720"/>
              <a:gd name="connsiteX150" fmla="*/ 2189480 w 6177280"/>
              <a:gd name="connsiteY150" fmla="*/ 843280 h 2204720"/>
              <a:gd name="connsiteX151" fmla="*/ 2189480 w 6177280"/>
              <a:gd name="connsiteY151" fmla="*/ 858520 h 2204720"/>
              <a:gd name="connsiteX152" fmla="*/ 2316480 w 6177280"/>
              <a:gd name="connsiteY152" fmla="*/ 878840 h 2204720"/>
              <a:gd name="connsiteX153" fmla="*/ 2443480 w 6177280"/>
              <a:gd name="connsiteY153" fmla="*/ 1000760 h 2204720"/>
              <a:gd name="connsiteX154" fmla="*/ 2626360 w 6177280"/>
              <a:gd name="connsiteY154" fmla="*/ 1097280 h 2204720"/>
              <a:gd name="connsiteX155" fmla="*/ 2717800 w 6177280"/>
              <a:gd name="connsiteY155" fmla="*/ 1132840 h 2204720"/>
              <a:gd name="connsiteX156" fmla="*/ 2748280 w 6177280"/>
              <a:gd name="connsiteY156" fmla="*/ 1229360 h 2204720"/>
              <a:gd name="connsiteX157" fmla="*/ 2773680 w 6177280"/>
              <a:gd name="connsiteY157" fmla="*/ 1341120 h 2204720"/>
              <a:gd name="connsiteX158" fmla="*/ 2804160 w 6177280"/>
              <a:gd name="connsiteY158" fmla="*/ 1457960 h 2204720"/>
              <a:gd name="connsiteX159" fmla="*/ 2829560 w 6177280"/>
              <a:gd name="connsiteY159" fmla="*/ 1590040 h 2204720"/>
              <a:gd name="connsiteX160" fmla="*/ 2768600 w 6177280"/>
              <a:gd name="connsiteY160" fmla="*/ 1671320 h 2204720"/>
              <a:gd name="connsiteX161" fmla="*/ 2727960 w 6177280"/>
              <a:gd name="connsiteY161" fmla="*/ 1706880 h 2204720"/>
              <a:gd name="connsiteX162" fmla="*/ 2646680 w 6177280"/>
              <a:gd name="connsiteY162" fmla="*/ 1767840 h 2204720"/>
              <a:gd name="connsiteX163" fmla="*/ 2479040 w 6177280"/>
              <a:gd name="connsiteY163" fmla="*/ 1813560 h 2204720"/>
              <a:gd name="connsiteX164" fmla="*/ 2331720 w 6177280"/>
              <a:gd name="connsiteY164" fmla="*/ 1813560 h 2204720"/>
              <a:gd name="connsiteX165" fmla="*/ 2143760 w 6177280"/>
              <a:gd name="connsiteY165" fmla="*/ 1833880 h 2204720"/>
              <a:gd name="connsiteX166" fmla="*/ 1930400 w 6177280"/>
              <a:gd name="connsiteY166" fmla="*/ 1833880 h 2204720"/>
              <a:gd name="connsiteX167" fmla="*/ 1645920 w 6177280"/>
              <a:gd name="connsiteY167" fmla="*/ 1813560 h 2204720"/>
              <a:gd name="connsiteX168" fmla="*/ 1478280 w 6177280"/>
              <a:gd name="connsiteY168" fmla="*/ 1808480 h 2204720"/>
              <a:gd name="connsiteX169" fmla="*/ 1209040 w 6177280"/>
              <a:gd name="connsiteY169" fmla="*/ 1747520 h 2204720"/>
              <a:gd name="connsiteX170" fmla="*/ 1076960 w 6177280"/>
              <a:gd name="connsiteY170" fmla="*/ 1681480 h 2204720"/>
              <a:gd name="connsiteX171" fmla="*/ 904240 w 6177280"/>
              <a:gd name="connsiteY171" fmla="*/ 1651000 h 2204720"/>
              <a:gd name="connsiteX172" fmla="*/ 721360 w 6177280"/>
              <a:gd name="connsiteY172" fmla="*/ 1569720 h 2204720"/>
              <a:gd name="connsiteX173" fmla="*/ 584200 w 6177280"/>
              <a:gd name="connsiteY173" fmla="*/ 1493520 h 2204720"/>
              <a:gd name="connsiteX174" fmla="*/ 477520 w 6177280"/>
              <a:gd name="connsiteY174" fmla="*/ 1386840 h 2204720"/>
              <a:gd name="connsiteX175" fmla="*/ 375920 w 6177280"/>
              <a:gd name="connsiteY175" fmla="*/ 1295400 h 2204720"/>
              <a:gd name="connsiteX176" fmla="*/ 289560 w 6177280"/>
              <a:gd name="connsiteY176" fmla="*/ 1143000 h 2204720"/>
              <a:gd name="connsiteX177" fmla="*/ 304800 w 6177280"/>
              <a:gd name="connsiteY177" fmla="*/ 1036320 h 2204720"/>
              <a:gd name="connsiteX178" fmla="*/ 370840 w 6177280"/>
              <a:gd name="connsiteY178" fmla="*/ 990600 h 2204720"/>
              <a:gd name="connsiteX179" fmla="*/ 431800 w 6177280"/>
              <a:gd name="connsiteY179" fmla="*/ 1000760 h 2204720"/>
              <a:gd name="connsiteX180" fmla="*/ 482600 w 6177280"/>
              <a:gd name="connsiteY180" fmla="*/ 955040 h 2204720"/>
              <a:gd name="connsiteX181" fmla="*/ 568960 w 6177280"/>
              <a:gd name="connsiteY181" fmla="*/ 858520 h 2204720"/>
              <a:gd name="connsiteX182" fmla="*/ 655320 w 6177280"/>
              <a:gd name="connsiteY182" fmla="*/ 838200 h 2204720"/>
              <a:gd name="connsiteX183" fmla="*/ 731520 w 6177280"/>
              <a:gd name="connsiteY183" fmla="*/ 777240 h 2204720"/>
              <a:gd name="connsiteX184" fmla="*/ 792480 w 6177280"/>
              <a:gd name="connsiteY184" fmla="*/ 675640 h 2204720"/>
              <a:gd name="connsiteX185" fmla="*/ 883920 w 6177280"/>
              <a:gd name="connsiteY185" fmla="*/ 645160 h 2204720"/>
              <a:gd name="connsiteX186" fmla="*/ 934720 w 6177280"/>
              <a:gd name="connsiteY186" fmla="*/ 675640 h 2204720"/>
              <a:gd name="connsiteX187" fmla="*/ 975360 w 6177280"/>
              <a:gd name="connsiteY187" fmla="*/ 594360 h 2204720"/>
              <a:gd name="connsiteX188" fmla="*/ 1051560 w 6177280"/>
              <a:gd name="connsiteY188" fmla="*/ 508000 h 2204720"/>
              <a:gd name="connsiteX189" fmla="*/ 1097280 w 6177280"/>
              <a:gd name="connsiteY189" fmla="*/ 411480 h 2204720"/>
              <a:gd name="connsiteX190" fmla="*/ 1163320 w 6177280"/>
              <a:gd name="connsiteY190" fmla="*/ 370840 h 2204720"/>
              <a:gd name="connsiteX191" fmla="*/ 1259840 w 6177280"/>
              <a:gd name="connsiteY191" fmla="*/ 325120 h 2204720"/>
              <a:gd name="connsiteX192" fmla="*/ 1259840 w 6177280"/>
              <a:gd name="connsiteY192" fmla="*/ 259080 h 2204720"/>
              <a:gd name="connsiteX193" fmla="*/ 1178560 w 6177280"/>
              <a:gd name="connsiteY193" fmla="*/ 248920 h 2204720"/>
              <a:gd name="connsiteX194" fmla="*/ 1117600 w 6177280"/>
              <a:gd name="connsiteY194" fmla="*/ 248920 h 2204720"/>
              <a:gd name="connsiteX195" fmla="*/ 965200 w 6177280"/>
              <a:gd name="connsiteY195" fmla="*/ 320040 h 2204720"/>
              <a:gd name="connsiteX196" fmla="*/ 889000 w 6177280"/>
              <a:gd name="connsiteY196" fmla="*/ 406400 h 2204720"/>
              <a:gd name="connsiteX197" fmla="*/ 822960 w 6177280"/>
              <a:gd name="connsiteY197" fmla="*/ 462280 h 2204720"/>
              <a:gd name="connsiteX198" fmla="*/ 685800 w 6177280"/>
              <a:gd name="connsiteY198" fmla="*/ 518160 h 2204720"/>
              <a:gd name="connsiteX199" fmla="*/ 467360 w 6177280"/>
              <a:gd name="connsiteY199" fmla="*/ 589280 h 2204720"/>
              <a:gd name="connsiteX200" fmla="*/ 370840 w 6177280"/>
              <a:gd name="connsiteY200" fmla="*/ 523240 h 2204720"/>
              <a:gd name="connsiteX201" fmla="*/ 238760 w 6177280"/>
              <a:gd name="connsiteY201" fmla="*/ 553720 h 2204720"/>
              <a:gd name="connsiteX202" fmla="*/ 233680 w 6177280"/>
              <a:gd name="connsiteY202" fmla="*/ 589280 h 2204720"/>
              <a:gd name="connsiteX203" fmla="*/ 233680 w 6177280"/>
              <a:gd name="connsiteY203" fmla="*/ 619760 h 2204720"/>
              <a:gd name="connsiteX204" fmla="*/ 132080 w 6177280"/>
              <a:gd name="connsiteY204" fmla="*/ 574040 h 2204720"/>
              <a:gd name="connsiteX205" fmla="*/ 81280 w 6177280"/>
              <a:gd name="connsiteY205" fmla="*/ 579120 h 2204720"/>
              <a:gd name="connsiteX206" fmla="*/ 25400 w 6177280"/>
              <a:gd name="connsiteY206" fmla="*/ 670560 h 2204720"/>
              <a:gd name="connsiteX207" fmla="*/ 0 w 6177280"/>
              <a:gd name="connsiteY207" fmla="*/ 746760 h 2204720"/>
              <a:gd name="connsiteX208" fmla="*/ 0 w 6177280"/>
              <a:gd name="connsiteY208" fmla="*/ 894080 h 2204720"/>
              <a:gd name="connsiteX209" fmla="*/ 60960 w 6177280"/>
              <a:gd name="connsiteY209" fmla="*/ 949960 h 2204720"/>
              <a:gd name="connsiteX210" fmla="*/ 30480 w 6177280"/>
              <a:gd name="connsiteY210" fmla="*/ 1061720 h 2204720"/>
              <a:gd name="connsiteX211" fmla="*/ 30480 w 6177280"/>
              <a:gd name="connsiteY211" fmla="*/ 1209040 h 2204720"/>
              <a:gd name="connsiteX212" fmla="*/ 35560 w 6177280"/>
              <a:gd name="connsiteY212" fmla="*/ 1330960 h 2204720"/>
              <a:gd name="connsiteX213" fmla="*/ 96520 w 6177280"/>
              <a:gd name="connsiteY213" fmla="*/ 1427480 h 2204720"/>
              <a:gd name="connsiteX214" fmla="*/ 162560 w 6177280"/>
              <a:gd name="connsiteY214" fmla="*/ 1544320 h 2204720"/>
              <a:gd name="connsiteX215" fmla="*/ 243840 w 6177280"/>
              <a:gd name="connsiteY215" fmla="*/ 1610360 h 2204720"/>
              <a:gd name="connsiteX216" fmla="*/ 340360 w 6177280"/>
              <a:gd name="connsiteY216" fmla="*/ 1681480 h 2204720"/>
              <a:gd name="connsiteX217" fmla="*/ 421640 w 6177280"/>
              <a:gd name="connsiteY217" fmla="*/ 1737360 h 2204720"/>
              <a:gd name="connsiteX218" fmla="*/ 518160 w 6177280"/>
              <a:gd name="connsiteY218" fmla="*/ 1788160 h 2204720"/>
              <a:gd name="connsiteX219" fmla="*/ 629920 w 6177280"/>
              <a:gd name="connsiteY219" fmla="*/ 1854200 h 2204720"/>
              <a:gd name="connsiteX220" fmla="*/ 726440 w 6177280"/>
              <a:gd name="connsiteY220" fmla="*/ 1905000 h 2204720"/>
              <a:gd name="connsiteX221" fmla="*/ 797560 w 6177280"/>
              <a:gd name="connsiteY221" fmla="*/ 1930400 h 2204720"/>
              <a:gd name="connsiteX222" fmla="*/ 894080 w 6177280"/>
              <a:gd name="connsiteY222" fmla="*/ 2026920 h 2204720"/>
              <a:gd name="connsiteX223" fmla="*/ 975360 w 6177280"/>
              <a:gd name="connsiteY223" fmla="*/ 2057400 h 2204720"/>
              <a:gd name="connsiteX224" fmla="*/ 1076960 w 6177280"/>
              <a:gd name="connsiteY224" fmla="*/ 2123440 h 2204720"/>
              <a:gd name="connsiteX225" fmla="*/ 1168400 w 6177280"/>
              <a:gd name="connsiteY225" fmla="*/ 2143760 h 2204720"/>
              <a:gd name="connsiteX226" fmla="*/ 1254760 w 6177280"/>
              <a:gd name="connsiteY226" fmla="*/ 2148840 h 2204720"/>
              <a:gd name="connsiteX227" fmla="*/ 1356360 w 6177280"/>
              <a:gd name="connsiteY227" fmla="*/ 2148840 h 2204720"/>
              <a:gd name="connsiteX228" fmla="*/ 1483360 w 6177280"/>
              <a:gd name="connsiteY228" fmla="*/ 2143760 h 2204720"/>
              <a:gd name="connsiteX229" fmla="*/ 1549400 w 6177280"/>
              <a:gd name="connsiteY229" fmla="*/ 2143760 h 2204720"/>
              <a:gd name="connsiteX230" fmla="*/ 1635760 w 6177280"/>
              <a:gd name="connsiteY230" fmla="*/ 2037080 h 2204720"/>
              <a:gd name="connsiteX231" fmla="*/ 1696720 w 6177280"/>
              <a:gd name="connsiteY231" fmla="*/ 1996440 h 2204720"/>
              <a:gd name="connsiteX232" fmla="*/ 1772920 w 6177280"/>
              <a:gd name="connsiteY232" fmla="*/ 1986280 h 2204720"/>
              <a:gd name="connsiteX233" fmla="*/ 1884680 w 6177280"/>
              <a:gd name="connsiteY233" fmla="*/ 1955800 h 2204720"/>
              <a:gd name="connsiteX234" fmla="*/ 1915160 w 6177280"/>
              <a:gd name="connsiteY234" fmla="*/ 1991360 h 2204720"/>
              <a:gd name="connsiteX235" fmla="*/ 1960880 w 6177280"/>
              <a:gd name="connsiteY235" fmla="*/ 2047240 h 2204720"/>
              <a:gd name="connsiteX236" fmla="*/ 1960880 w 6177280"/>
              <a:gd name="connsiteY236" fmla="*/ 2047240 h 2204720"/>
              <a:gd name="connsiteX237" fmla="*/ 2001520 w 6177280"/>
              <a:gd name="connsiteY237" fmla="*/ 2026920 h 2204720"/>
              <a:gd name="connsiteX238" fmla="*/ 2052320 w 6177280"/>
              <a:gd name="connsiteY238" fmla="*/ 1996440 h 2204720"/>
              <a:gd name="connsiteX239" fmla="*/ 2148840 w 6177280"/>
              <a:gd name="connsiteY239" fmla="*/ 1935480 h 2204720"/>
              <a:gd name="connsiteX240" fmla="*/ 2240280 w 6177280"/>
              <a:gd name="connsiteY240" fmla="*/ 1920240 h 2204720"/>
              <a:gd name="connsiteX241" fmla="*/ 2235200 w 6177280"/>
              <a:gd name="connsiteY241" fmla="*/ 2037080 h 2204720"/>
              <a:gd name="connsiteX242" fmla="*/ 2301240 w 6177280"/>
              <a:gd name="connsiteY242" fmla="*/ 2072640 h 2204720"/>
              <a:gd name="connsiteX243" fmla="*/ 2397760 w 6177280"/>
              <a:gd name="connsiteY243" fmla="*/ 2082800 h 2204720"/>
              <a:gd name="connsiteX244" fmla="*/ 2509520 w 6177280"/>
              <a:gd name="connsiteY244" fmla="*/ 2087880 h 2204720"/>
              <a:gd name="connsiteX245" fmla="*/ 2600960 w 6177280"/>
              <a:gd name="connsiteY245" fmla="*/ 2087880 h 2204720"/>
              <a:gd name="connsiteX246" fmla="*/ 2636520 w 6177280"/>
              <a:gd name="connsiteY246" fmla="*/ 2037080 h 2204720"/>
              <a:gd name="connsiteX247" fmla="*/ 2636520 w 6177280"/>
              <a:gd name="connsiteY247" fmla="*/ 2037080 h 2204720"/>
              <a:gd name="connsiteX248" fmla="*/ 2717800 w 6177280"/>
              <a:gd name="connsiteY248" fmla="*/ 2062480 h 2204720"/>
              <a:gd name="connsiteX249" fmla="*/ 2738120 w 6177280"/>
              <a:gd name="connsiteY249" fmla="*/ 2087880 h 2204720"/>
              <a:gd name="connsiteX250" fmla="*/ 2778760 w 6177280"/>
              <a:gd name="connsiteY250" fmla="*/ 2113280 h 2204720"/>
              <a:gd name="connsiteX251" fmla="*/ 2829560 w 6177280"/>
              <a:gd name="connsiteY251" fmla="*/ 2082800 h 2204720"/>
              <a:gd name="connsiteX252" fmla="*/ 2839720 w 6177280"/>
              <a:gd name="connsiteY252" fmla="*/ 2092960 h 2204720"/>
              <a:gd name="connsiteX253" fmla="*/ 2890520 w 6177280"/>
              <a:gd name="connsiteY253" fmla="*/ 2123440 h 2204720"/>
              <a:gd name="connsiteX254" fmla="*/ 2971800 w 6177280"/>
              <a:gd name="connsiteY254" fmla="*/ 2118360 h 2204720"/>
              <a:gd name="connsiteX255" fmla="*/ 3007360 w 6177280"/>
              <a:gd name="connsiteY255" fmla="*/ 2123440 h 2204720"/>
              <a:gd name="connsiteX256" fmla="*/ 3119120 w 6177280"/>
              <a:gd name="connsiteY256" fmla="*/ 2133600 h 2204720"/>
              <a:gd name="connsiteX257" fmla="*/ 3195320 w 6177280"/>
              <a:gd name="connsiteY257" fmla="*/ 2138680 h 2204720"/>
              <a:gd name="connsiteX258" fmla="*/ 3276600 w 6177280"/>
              <a:gd name="connsiteY258" fmla="*/ 2148840 h 2204720"/>
              <a:gd name="connsiteX259" fmla="*/ 3464560 w 6177280"/>
              <a:gd name="connsiteY259" fmla="*/ 2143760 h 2204720"/>
              <a:gd name="connsiteX260" fmla="*/ 3525520 w 6177280"/>
              <a:gd name="connsiteY260" fmla="*/ 2143760 h 2204720"/>
              <a:gd name="connsiteX261" fmla="*/ 3632200 w 6177280"/>
              <a:gd name="connsiteY261" fmla="*/ 2143760 h 2204720"/>
              <a:gd name="connsiteX262" fmla="*/ 3677920 w 6177280"/>
              <a:gd name="connsiteY262" fmla="*/ 2143760 h 2204720"/>
              <a:gd name="connsiteX263" fmla="*/ 3830320 w 6177280"/>
              <a:gd name="connsiteY263" fmla="*/ 2148840 h 2204720"/>
              <a:gd name="connsiteX264" fmla="*/ 3926840 w 6177280"/>
              <a:gd name="connsiteY264" fmla="*/ 2159000 h 2204720"/>
              <a:gd name="connsiteX265" fmla="*/ 4008120 w 6177280"/>
              <a:gd name="connsiteY265" fmla="*/ 2169160 h 2204720"/>
              <a:gd name="connsiteX266" fmla="*/ 4114800 w 6177280"/>
              <a:gd name="connsiteY266" fmla="*/ 2189480 h 2204720"/>
              <a:gd name="connsiteX267" fmla="*/ 4160520 w 6177280"/>
              <a:gd name="connsiteY267" fmla="*/ 2194560 h 2204720"/>
              <a:gd name="connsiteX268" fmla="*/ 4251960 w 6177280"/>
              <a:gd name="connsiteY268" fmla="*/ 2204720 h 2204720"/>
              <a:gd name="connsiteX269" fmla="*/ 4282440 w 6177280"/>
              <a:gd name="connsiteY269" fmla="*/ 2204720 h 2204720"/>
              <a:gd name="connsiteX270" fmla="*/ 4414520 w 6177280"/>
              <a:gd name="connsiteY270" fmla="*/ 2153920 h 2204720"/>
              <a:gd name="connsiteX271" fmla="*/ 4470400 w 6177280"/>
              <a:gd name="connsiteY271" fmla="*/ 2159000 h 2204720"/>
              <a:gd name="connsiteX272" fmla="*/ 4521200 w 6177280"/>
              <a:gd name="connsiteY272" fmla="*/ 2098040 h 2204720"/>
              <a:gd name="connsiteX273" fmla="*/ 4541520 w 6177280"/>
              <a:gd name="connsiteY273" fmla="*/ 2037080 h 2204720"/>
              <a:gd name="connsiteX274" fmla="*/ 4566920 w 6177280"/>
              <a:gd name="connsiteY274" fmla="*/ 1981200 h 2204720"/>
              <a:gd name="connsiteX275" fmla="*/ 4592320 w 6177280"/>
              <a:gd name="connsiteY275" fmla="*/ 1955800 h 2204720"/>
              <a:gd name="connsiteX276" fmla="*/ 4678680 w 6177280"/>
              <a:gd name="connsiteY276" fmla="*/ 1986280 h 2204720"/>
              <a:gd name="connsiteX277" fmla="*/ 4693920 w 6177280"/>
              <a:gd name="connsiteY277" fmla="*/ 2011680 h 2204720"/>
              <a:gd name="connsiteX278" fmla="*/ 4693920 w 6177280"/>
              <a:gd name="connsiteY278" fmla="*/ 2011680 h 2204720"/>
              <a:gd name="connsiteX279" fmla="*/ 4734560 w 6177280"/>
              <a:gd name="connsiteY279" fmla="*/ 2026920 h 2204720"/>
              <a:gd name="connsiteX280" fmla="*/ 4800600 w 6177280"/>
              <a:gd name="connsiteY280" fmla="*/ 2052320 h 2204720"/>
              <a:gd name="connsiteX281" fmla="*/ 4836160 w 6177280"/>
              <a:gd name="connsiteY281" fmla="*/ 2098040 h 2204720"/>
              <a:gd name="connsiteX282" fmla="*/ 4836160 w 6177280"/>
              <a:gd name="connsiteY282" fmla="*/ 2108200 h 2204720"/>
              <a:gd name="connsiteX283" fmla="*/ 4886960 w 6177280"/>
              <a:gd name="connsiteY283" fmla="*/ 2133600 h 2204720"/>
              <a:gd name="connsiteX284" fmla="*/ 4922520 w 6177280"/>
              <a:gd name="connsiteY284" fmla="*/ 2133600 h 2204720"/>
              <a:gd name="connsiteX285" fmla="*/ 5049520 w 6177280"/>
              <a:gd name="connsiteY285" fmla="*/ 2103120 h 2204720"/>
              <a:gd name="connsiteX286" fmla="*/ 5176520 w 6177280"/>
              <a:gd name="connsiteY286" fmla="*/ 2077720 h 2204720"/>
              <a:gd name="connsiteX287" fmla="*/ 5278120 w 6177280"/>
              <a:gd name="connsiteY287" fmla="*/ 2021840 h 2204720"/>
              <a:gd name="connsiteX288" fmla="*/ 5389880 w 6177280"/>
              <a:gd name="connsiteY288" fmla="*/ 1945640 h 2204720"/>
              <a:gd name="connsiteX289" fmla="*/ 5511800 w 6177280"/>
              <a:gd name="connsiteY289" fmla="*/ 1844040 h 2204720"/>
              <a:gd name="connsiteX290" fmla="*/ 5588000 w 6177280"/>
              <a:gd name="connsiteY290" fmla="*/ 1778000 h 2204720"/>
              <a:gd name="connsiteX291" fmla="*/ 5648960 w 6177280"/>
              <a:gd name="connsiteY291" fmla="*/ 1671320 h 2204720"/>
              <a:gd name="connsiteX292" fmla="*/ 5699760 w 6177280"/>
              <a:gd name="connsiteY292" fmla="*/ 1574800 h 2204720"/>
              <a:gd name="connsiteX293" fmla="*/ 5781040 w 6177280"/>
              <a:gd name="connsiteY293" fmla="*/ 1483360 h 2204720"/>
              <a:gd name="connsiteX294" fmla="*/ 5867400 w 6177280"/>
              <a:gd name="connsiteY294" fmla="*/ 1417320 h 2204720"/>
              <a:gd name="connsiteX295" fmla="*/ 5933440 w 6177280"/>
              <a:gd name="connsiteY295" fmla="*/ 1381760 h 2204720"/>
              <a:gd name="connsiteX296" fmla="*/ 6126480 w 6177280"/>
              <a:gd name="connsiteY296" fmla="*/ 1341120 h 2204720"/>
              <a:gd name="connsiteX297" fmla="*/ 6177280 w 6177280"/>
              <a:gd name="connsiteY297" fmla="*/ 1346200 h 2204720"/>
              <a:gd name="connsiteX298" fmla="*/ 6177280 w 6177280"/>
              <a:gd name="connsiteY298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30400 w 6177280"/>
              <a:gd name="connsiteY133" fmla="*/ 822960 h 2204720"/>
              <a:gd name="connsiteX134" fmla="*/ 1915160 w 6177280"/>
              <a:gd name="connsiteY134" fmla="*/ 817880 h 2204720"/>
              <a:gd name="connsiteX135" fmla="*/ 1894840 w 6177280"/>
              <a:gd name="connsiteY135" fmla="*/ 787400 h 2204720"/>
              <a:gd name="connsiteX136" fmla="*/ 1899920 w 6177280"/>
              <a:gd name="connsiteY136" fmla="*/ 807720 h 2204720"/>
              <a:gd name="connsiteX137" fmla="*/ 1950720 w 6177280"/>
              <a:gd name="connsiteY137" fmla="*/ 812800 h 2204720"/>
              <a:gd name="connsiteX138" fmla="*/ 1981200 w 6177280"/>
              <a:gd name="connsiteY138" fmla="*/ 822960 h 2204720"/>
              <a:gd name="connsiteX139" fmla="*/ 2001520 w 6177280"/>
              <a:gd name="connsiteY139" fmla="*/ 828040 h 2204720"/>
              <a:gd name="connsiteX140" fmla="*/ 2052320 w 6177280"/>
              <a:gd name="connsiteY140" fmla="*/ 817880 h 2204720"/>
              <a:gd name="connsiteX141" fmla="*/ 2062480 w 6177280"/>
              <a:gd name="connsiteY141" fmla="*/ 802640 h 2204720"/>
              <a:gd name="connsiteX142" fmla="*/ 2087880 w 6177280"/>
              <a:gd name="connsiteY142" fmla="*/ 787400 h 2204720"/>
              <a:gd name="connsiteX143" fmla="*/ 2118360 w 6177280"/>
              <a:gd name="connsiteY143" fmla="*/ 756920 h 2204720"/>
              <a:gd name="connsiteX144" fmla="*/ 2148840 w 6177280"/>
              <a:gd name="connsiteY144" fmla="*/ 736600 h 2204720"/>
              <a:gd name="connsiteX145" fmla="*/ 2159000 w 6177280"/>
              <a:gd name="connsiteY145" fmla="*/ 751840 h 2204720"/>
              <a:gd name="connsiteX146" fmla="*/ 2164080 w 6177280"/>
              <a:gd name="connsiteY146" fmla="*/ 767080 h 2204720"/>
              <a:gd name="connsiteX147" fmla="*/ 2174240 w 6177280"/>
              <a:gd name="connsiteY147" fmla="*/ 807720 h 2204720"/>
              <a:gd name="connsiteX148" fmla="*/ 2179320 w 6177280"/>
              <a:gd name="connsiteY148" fmla="*/ 822960 h 2204720"/>
              <a:gd name="connsiteX149" fmla="*/ 2189480 w 6177280"/>
              <a:gd name="connsiteY149" fmla="*/ 843280 h 2204720"/>
              <a:gd name="connsiteX150" fmla="*/ 2189480 w 6177280"/>
              <a:gd name="connsiteY150" fmla="*/ 858520 h 2204720"/>
              <a:gd name="connsiteX151" fmla="*/ 2316480 w 6177280"/>
              <a:gd name="connsiteY151" fmla="*/ 878840 h 2204720"/>
              <a:gd name="connsiteX152" fmla="*/ 2443480 w 6177280"/>
              <a:gd name="connsiteY152" fmla="*/ 1000760 h 2204720"/>
              <a:gd name="connsiteX153" fmla="*/ 2626360 w 6177280"/>
              <a:gd name="connsiteY153" fmla="*/ 1097280 h 2204720"/>
              <a:gd name="connsiteX154" fmla="*/ 2717800 w 6177280"/>
              <a:gd name="connsiteY154" fmla="*/ 1132840 h 2204720"/>
              <a:gd name="connsiteX155" fmla="*/ 2748280 w 6177280"/>
              <a:gd name="connsiteY155" fmla="*/ 1229360 h 2204720"/>
              <a:gd name="connsiteX156" fmla="*/ 2773680 w 6177280"/>
              <a:gd name="connsiteY156" fmla="*/ 1341120 h 2204720"/>
              <a:gd name="connsiteX157" fmla="*/ 2804160 w 6177280"/>
              <a:gd name="connsiteY157" fmla="*/ 1457960 h 2204720"/>
              <a:gd name="connsiteX158" fmla="*/ 2829560 w 6177280"/>
              <a:gd name="connsiteY158" fmla="*/ 1590040 h 2204720"/>
              <a:gd name="connsiteX159" fmla="*/ 2768600 w 6177280"/>
              <a:gd name="connsiteY159" fmla="*/ 1671320 h 2204720"/>
              <a:gd name="connsiteX160" fmla="*/ 2727960 w 6177280"/>
              <a:gd name="connsiteY160" fmla="*/ 1706880 h 2204720"/>
              <a:gd name="connsiteX161" fmla="*/ 2646680 w 6177280"/>
              <a:gd name="connsiteY161" fmla="*/ 1767840 h 2204720"/>
              <a:gd name="connsiteX162" fmla="*/ 2479040 w 6177280"/>
              <a:gd name="connsiteY162" fmla="*/ 1813560 h 2204720"/>
              <a:gd name="connsiteX163" fmla="*/ 2331720 w 6177280"/>
              <a:gd name="connsiteY163" fmla="*/ 1813560 h 2204720"/>
              <a:gd name="connsiteX164" fmla="*/ 2143760 w 6177280"/>
              <a:gd name="connsiteY164" fmla="*/ 1833880 h 2204720"/>
              <a:gd name="connsiteX165" fmla="*/ 1930400 w 6177280"/>
              <a:gd name="connsiteY165" fmla="*/ 1833880 h 2204720"/>
              <a:gd name="connsiteX166" fmla="*/ 1645920 w 6177280"/>
              <a:gd name="connsiteY166" fmla="*/ 1813560 h 2204720"/>
              <a:gd name="connsiteX167" fmla="*/ 1478280 w 6177280"/>
              <a:gd name="connsiteY167" fmla="*/ 1808480 h 2204720"/>
              <a:gd name="connsiteX168" fmla="*/ 1209040 w 6177280"/>
              <a:gd name="connsiteY168" fmla="*/ 1747520 h 2204720"/>
              <a:gd name="connsiteX169" fmla="*/ 1076960 w 6177280"/>
              <a:gd name="connsiteY169" fmla="*/ 1681480 h 2204720"/>
              <a:gd name="connsiteX170" fmla="*/ 904240 w 6177280"/>
              <a:gd name="connsiteY170" fmla="*/ 1651000 h 2204720"/>
              <a:gd name="connsiteX171" fmla="*/ 721360 w 6177280"/>
              <a:gd name="connsiteY171" fmla="*/ 1569720 h 2204720"/>
              <a:gd name="connsiteX172" fmla="*/ 584200 w 6177280"/>
              <a:gd name="connsiteY172" fmla="*/ 1493520 h 2204720"/>
              <a:gd name="connsiteX173" fmla="*/ 477520 w 6177280"/>
              <a:gd name="connsiteY173" fmla="*/ 1386840 h 2204720"/>
              <a:gd name="connsiteX174" fmla="*/ 375920 w 6177280"/>
              <a:gd name="connsiteY174" fmla="*/ 1295400 h 2204720"/>
              <a:gd name="connsiteX175" fmla="*/ 289560 w 6177280"/>
              <a:gd name="connsiteY175" fmla="*/ 1143000 h 2204720"/>
              <a:gd name="connsiteX176" fmla="*/ 304800 w 6177280"/>
              <a:gd name="connsiteY176" fmla="*/ 1036320 h 2204720"/>
              <a:gd name="connsiteX177" fmla="*/ 370840 w 6177280"/>
              <a:gd name="connsiteY177" fmla="*/ 990600 h 2204720"/>
              <a:gd name="connsiteX178" fmla="*/ 431800 w 6177280"/>
              <a:gd name="connsiteY178" fmla="*/ 1000760 h 2204720"/>
              <a:gd name="connsiteX179" fmla="*/ 482600 w 6177280"/>
              <a:gd name="connsiteY179" fmla="*/ 955040 h 2204720"/>
              <a:gd name="connsiteX180" fmla="*/ 568960 w 6177280"/>
              <a:gd name="connsiteY180" fmla="*/ 858520 h 2204720"/>
              <a:gd name="connsiteX181" fmla="*/ 655320 w 6177280"/>
              <a:gd name="connsiteY181" fmla="*/ 838200 h 2204720"/>
              <a:gd name="connsiteX182" fmla="*/ 731520 w 6177280"/>
              <a:gd name="connsiteY182" fmla="*/ 777240 h 2204720"/>
              <a:gd name="connsiteX183" fmla="*/ 792480 w 6177280"/>
              <a:gd name="connsiteY183" fmla="*/ 675640 h 2204720"/>
              <a:gd name="connsiteX184" fmla="*/ 883920 w 6177280"/>
              <a:gd name="connsiteY184" fmla="*/ 645160 h 2204720"/>
              <a:gd name="connsiteX185" fmla="*/ 934720 w 6177280"/>
              <a:gd name="connsiteY185" fmla="*/ 675640 h 2204720"/>
              <a:gd name="connsiteX186" fmla="*/ 975360 w 6177280"/>
              <a:gd name="connsiteY186" fmla="*/ 594360 h 2204720"/>
              <a:gd name="connsiteX187" fmla="*/ 1051560 w 6177280"/>
              <a:gd name="connsiteY187" fmla="*/ 508000 h 2204720"/>
              <a:gd name="connsiteX188" fmla="*/ 1097280 w 6177280"/>
              <a:gd name="connsiteY188" fmla="*/ 411480 h 2204720"/>
              <a:gd name="connsiteX189" fmla="*/ 1163320 w 6177280"/>
              <a:gd name="connsiteY189" fmla="*/ 370840 h 2204720"/>
              <a:gd name="connsiteX190" fmla="*/ 1259840 w 6177280"/>
              <a:gd name="connsiteY190" fmla="*/ 325120 h 2204720"/>
              <a:gd name="connsiteX191" fmla="*/ 1259840 w 6177280"/>
              <a:gd name="connsiteY191" fmla="*/ 259080 h 2204720"/>
              <a:gd name="connsiteX192" fmla="*/ 1178560 w 6177280"/>
              <a:gd name="connsiteY192" fmla="*/ 248920 h 2204720"/>
              <a:gd name="connsiteX193" fmla="*/ 1117600 w 6177280"/>
              <a:gd name="connsiteY193" fmla="*/ 248920 h 2204720"/>
              <a:gd name="connsiteX194" fmla="*/ 965200 w 6177280"/>
              <a:gd name="connsiteY194" fmla="*/ 320040 h 2204720"/>
              <a:gd name="connsiteX195" fmla="*/ 889000 w 6177280"/>
              <a:gd name="connsiteY195" fmla="*/ 406400 h 2204720"/>
              <a:gd name="connsiteX196" fmla="*/ 822960 w 6177280"/>
              <a:gd name="connsiteY196" fmla="*/ 462280 h 2204720"/>
              <a:gd name="connsiteX197" fmla="*/ 685800 w 6177280"/>
              <a:gd name="connsiteY197" fmla="*/ 518160 h 2204720"/>
              <a:gd name="connsiteX198" fmla="*/ 467360 w 6177280"/>
              <a:gd name="connsiteY198" fmla="*/ 589280 h 2204720"/>
              <a:gd name="connsiteX199" fmla="*/ 370840 w 6177280"/>
              <a:gd name="connsiteY199" fmla="*/ 523240 h 2204720"/>
              <a:gd name="connsiteX200" fmla="*/ 238760 w 6177280"/>
              <a:gd name="connsiteY200" fmla="*/ 553720 h 2204720"/>
              <a:gd name="connsiteX201" fmla="*/ 233680 w 6177280"/>
              <a:gd name="connsiteY201" fmla="*/ 589280 h 2204720"/>
              <a:gd name="connsiteX202" fmla="*/ 233680 w 6177280"/>
              <a:gd name="connsiteY202" fmla="*/ 619760 h 2204720"/>
              <a:gd name="connsiteX203" fmla="*/ 132080 w 6177280"/>
              <a:gd name="connsiteY203" fmla="*/ 574040 h 2204720"/>
              <a:gd name="connsiteX204" fmla="*/ 81280 w 6177280"/>
              <a:gd name="connsiteY204" fmla="*/ 579120 h 2204720"/>
              <a:gd name="connsiteX205" fmla="*/ 25400 w 6177280"/>
              <a:gd name="connsiteY205" fmla="*/ 670560 h 2204720"/>
              <a:gd name="connsiteX206" fmla="*/ 0 w 6177280"/>
              <a:gd name="connsiteY206" fmla="*/ 746760 h 2204720"/>
              <a:gd name="connsiteX207" fmla="*/ 0 w 6177280"/>
              <a:gd name="connsiteY207" fmla="*/ 894080 h 2204720"/>
              <a:gd name="connsiteX208" fmla="*/ 60960 w 6177280"/>
              <a:gd name="connsiteY208" fmla="*/ 949960 h 2204720"/>
              <a:gd name="connsiteX209" fmla="*/ 30480 w 6177280"/>
              <a:gd name="connsiteY209" fmla="*/ 1061720 h 2204720"/>
              <a:gd name="connsiteX210" fmla="*/ 30480 w 6177280"/>
              <a:gd name="connsiteY210" fmla="*/ 1209040 h 2204720"/>
              <a:gd name="connsiteX211" fmla="*/ 35560 w 6177280"/>
              <a:gd name="connsiteY211" fmla="*/ 1330960 h 2204720"/>
              <a:gd name="connsiteX212" fmla="*/ 96520 w 6177280"/>
              <a:gd name="connsiteY212" fmla="*/ 1427480 h 2204720"/>
              <a:gd name="connsiteX213" fmla="*/ 162560 w 6177280"/>
              <a:gd name="connsiteY213" fmla="*/ 1544320 h 2204720"/>
              <a:gd name="connsiteX214" fmla="*/ 243840 w 6177280"/>
              <a:gd name="connsiteY214" fmla="*/ 1610360 h 2204720"/>
              <a:gd name="connsiteX215" fmla="*/ 340360 w 6177280"/>
              <a:gd name="connsiteY215" fmla="*/ 1681480 h 2204720"/>
              <a:gd name="connsiteX216" fmla="*/ 421640 w 6177280"/>
              <a:gd name="connsiteY216" fmla="*/ 1737360 h 2204720"/>
              <a:gd name="connsiteX217" fmla="*/ 518160 w 6177280"/>
              <a:gd name="connsiteY217" fmla="*/ 1788160 h 2204720"/>
              <a:gd name="connsiteX218" fmla="*/ 629920 w 6177280"/>
              <a:gd name="connsiteY218" fmla="*/ 1854200 h 2204720"/>
              <a:gd name="connsiteX219" fmla="*/ 726440 w 6177280"/>
              <a:gd name="connsiteY219" fmla="*/ 1905000 h 2204720"/>
              <a:gd name="connsiteX220" fmla="*/ 797560 w 6177280"/>
              <a:gd name="connsiteY220" fmla="*/ 1930400 h 2204720"/>
              <a:gd name="connsiteX221" fmla="*/ 894080 w 6177280"/>
              <a:gd name="connsiteY221" fmla="*/ 2026920 h 2204720"/>
              <a:gd name="connsiteX222" fmla="*/ 975360 w 6177280"/>
              <a:gd name="connsiteY222" fmla="*/ 2057400 h 2204720"/>
              <a:gd name="connsiteX223" fmla="*/ 1076960 w 6177280"/>
              <a:gd name="connsiteY223" fmla="*/ 2123440 h 2204720"/>
              <a:gd name="connsiteX224" fmla="*/ 1168400 w 6177280"/>
              <a:gd name="connsiteY224" fmla="*/ 2143760 h 2204720"/>
              <a:gd name="connsiteX225" fmla="*/ 1254760 w 6177280"/>
              <a:gd name="connsiteY225" fmla="*/ 2148840 h 2204720"/>
              <a:gd name="connsiteX226" fmla="*/ 1356360 w 6177280"/>
              <a:gd name="connsiteY226" fmla="*/ 2148840 h 2204720"/>
              <a:gd name="connsiteX227" fmla="*/ 1483360 w 6177280"/>
              <a:gd name="connsiteY227" fmla="*/ 2143760 h 2204720"/>
              <a:gd name="connsiteX228" fmla="*/ 1549400 w 6177280"/>
              <a:gd name="connsiteY228" fmla="*/ 2143760 h 2204720"/>
              <a:gd name="connsiteX229" fmla="*/ 1635760 w 6177280"/>
              <a:gd name="connsiteY229" fmla="*/ 2037080 h 2204720"/>
              <a:gd name="connsiteX230" fmla="*/ 1696720 w 6177280"/>
              <a:gd name="connsiteY230" fmla="*/ 1996440 h 2204720"/>
              <a:gd name="connsiteX231" fmla="*/ 1772920 w 6177280"/>
              <a:gd name="connsiteY231" fmla="*/ 1986280 h 2204720"/>
              <a:gd name="connsiteX232" fmla="*/ 1884680 w 6177280"/>
              <a:gd name="connsiteY232" fmla="*/ 1955800 h 2204720"/>
              <a:gd name="connsiteX233" fmla="*/ 1915160 w 6177280"/>
              <a:gd name="connsiteY233" fmla="*/ 1991360 h 2204720"/>
              <a:gd name="connsiteX234" fmla="*/ 1960880 w 6177280"/>
              <a:gd name="connsiteY234" fmla="*/ 2047240 h 2204720"/>
              <a:gd name="connsiteX235" fmla="*/ 1960880 w 6177280"/>
              <a:gd name="connsiteY235" fmla="*/ 2047240 h 2204720"/>
              <a:gd name="connsiteX236" fmla="*/ 2001520 w 6177280"/>
              <a:gd name="connsiteY236" fmla="*/ 2026920 h 2204720"/>
              <a:gd name="connsiteX237" fmla="*/ 2052320 w 6177280"/>
              <a:gd name="connsiteY237" fmla="*/ 1996440 h 2204720"/>
              <a:gd name="connsiteX238" fmla="*/ 2148840 w 6177280"/>
              <a:gd name="connsiteY238" fmla="*/ 1935480 h 2204720"/>
              <a:gd name="connsiteX239" fmla="*/ 2240280 w 6177280"/>
              <a:gd name="connsiteY239" fmla="*/ 1920240 h 2204720"/>
              <a:gd name="connsiteX240" fmla="*/ 2235200 w 6177280"/>
              <a:gd name="connsiteY240" fmla="*/ 2037080 h 2204720"/>
              <a:gd name="connsiteX241" fmla="*/ 2301240 w 6177280"/>
              <a:gd name="connsiteY241" fmla="*/ 2072640 h 2204720"/>
              <a:gd name="connsiteX242" fmla="*/ 2397760 w 6177280"/>
              <a:gd name="connsiteY242" fmla="*/ 2082800 h 2204720"/>
              <a:gd name="connsiteX243" fmla="*/ 2509520 w 6177280"/>
              <a:gd name="connsiteY243" fmla="*/ 2087880 h 2204720"/>
              <a:gd name="connsiteX244" fmla="*/ 2600960 w 6177280"/>
              <a:gd name="connsiteY244" fmla="*/ 2087880 h 2204720"/>
              <a:gd name="connsiteX245" fmla="*/ 2636520 w 6177280"/>
              <a:gd name="connsiteY245" fmla="*/ 2037080 h 2204720"/>
              <a:gd name="connsiteX246" fmla="*/ 2636520 w 6177280"/>
              <a:gd name="connsiteY246" fmla="*/ 2037080 h 2204720"/>
              <a:gd name="connsiteX247" fmla="*/ 2717800 w 6177280"/>
              <a:gd name="connsiteY247" fmla="*/ 2062480 h 2204720"/>
              <a:gd name="connsiteX248" fmla="*/ 2738120 w 6177280"/>
              <a:gd name="connsiteY248" fmla="*/ 2087880 h 2204720"/>
              <a:gd name="connsiteX249" fmla="*/ 2778760 w 6177280"/>
              <a:gd name="connsiteY249" fmla="*/ 2113280 h 2204720"/>
              <a:gd name="connsiteX250" fmla="*/ 2829560 w 6177280"/>
              <a:gd name="connsiteY250" fmla="*/ 2082800 h 2204720"/>
              <a:gd name="connsiteX251" fmla="*/ 2839720 w 6177280"/>
              <a:gd name="connsiteY251" fmla="*/ 2092960 h 2204720"/>
              <a:gd name="connsiteX252" fmla="*/ 2890520 w 6177280"/>
              <a:gd name="connsiteY252" fmla="*/ 2123440 h 2204720"/>
              <a:gd name="connsiteX253" fmla="*/ 2971800 w 6177280"/>
              <a:gd name="connsiteY253" fmla="*/ 2118360 h 2204720"/>
              <a:gd name="connsiteX254" fmla="*/ 3007360 w 6177280"/>
              <a:gd name="connsiteY254" fmla="*/ 2123440 h 2204720"/>
              <a:gd name="connsiteX255" fmla="*/ 3119120 w 6177280"/>
              <a:gd name="connsiteY255" fmla="*/ 2133600 h 2204720"/>
              <a:gd name="connsiteX256" fmla="*/ 3195320 w 6177280"/>
              <a:gd name="connsiteY256" fmla="*/ 2138680 h 2204720"/>
              <a:gd name="connsiteX257" fmla="*/ 3276600 w 6177280"/>
              <a:gd name="connsiteY257" fmla="*/ 2148840 h 2204720"/>
              <a:gd name="connsiteX258" fmla="*/ 3464560 w 6177280"/>
              <a:gd name="connsiteY258" fmla="*/ 2143760 h 2204720"/>
              <a:gd name="connsiteX259" fmla="*/ 3525520 w 6177280"/>
              <a:gd name="connsiteY259" fmla="*/ 2143760 h 2204720"/>
              <a:gd name="connsiteX260" fmla="*/ 3632200 w 6177280"/>
              <a:gd name="connsiteY260" fmla="*/ 2143760 h 2204720"/>
              <a:gd name="connsiteX261" fmla="*/ 3677920 w 6177280"/>
              <a:gd name="connsiteY261" fmla="*/ 2143760 h 2204720"/>
              <a:gd name="connsiteX262" fmla="*/ 3830320 w 6177280"/>
              <a:gd name="connsiteY262" fmla="*/ 2148840 h 2204720"/>
              <a:gd name="connsiteX263" fmla="*/ 3926840 w 6177280"/>
              <a:gd name="connsiteY263" fmla="*/ 2159000 h 2204720"/>
              <a:gd name="connsiteX264" fmla="*/ 4008120 w 6177280"/>
              <a:gd name="connsiteY264" fmla="*/ 2169160 h 2204720"/>
              <a:gd name="connsiteX265" fmla="*/ 4114800 w 6177280"/>
              <a:gd name="connsiteY265" fmla="*/ 2189480 h 2204720"/>
              <a:gd name="connsiteX266" fmla="*/ 4160520 w 6177280"/>
              <a:gd name="connsiteY266" fmla="*/ 2194560 h 2204720"/>
              <a:gd name="connsiteX267" fmla="*/ 4251960 w 6177280"/>
              <a:gd name="connsiteY267" fmla="*/ 2204720 h 2204720"/>
              <a:gd name="connsiteX268" fmla="*/ 4282440 w 6177280"/>
              <a:gd name="connsiteY268" fmla="*/ 2204720 h 2204720"/>
              <a:gd name="connsiteX269" fmla="*/ 4414520 w 6177280"/>
              <a:gd name="connsiteY269" fmla="*/ 2153920 h 2204720"/>
              <a:gd name="connsiteX270" fmla="*/ 4470400 w 6177280"/>
              <a:gd name="connsiteY270" fmla="*/ 2159000 h 2204720"/>
              <a:gd name="connsiteX271" fmla="*/ 4521200 w 6177280"/>
              <a:gd name="connsiteY271" fmla="*/ 2098040 h 2204720"/>
              <a:gd name="connsiteX272" fmla="*/ 4541520 w 6177280"/>
              <a:gd name="connsiteY272" fmla="*/ 2037080 h 2204720"/>
              <a:gd name="connsiteX273" fmla="*/ 4566920 w 6177280"/>
              <a:gd name="connsiteY273" fmla="*/ 1981200 h 2204720"/>
              <a:gd name="connsiteX274" fmla="*/ 4592320 w 6177280"/>
              <a:gd name="connsiteY274" fmla="*/ 1955800 h 2204720"/>
              <a:gd name="connsiteX275" fmla="*/ 4678680 w 6177280"/>
              <a:gd name="connsiteY275" fmla="*/ 1986280 h 2204720"/>
              <a:gd name="connsiteX276" fmla="*/ 4693920 w 6177280"/>
              <a:gd name="connsiteY276" fmla="*/ 2011680 h 2204720"/>
              <a:gd name="connsiteX277" fmla="*/ 4693920 w 6177280"/>
              <a:gd name="connsiteY277" fmla="*/ 2011680 h 2204720"/>
              <a:gd name="connsiteX278" fmla="*/ 4734560 w 6177280"/>
              <a:gd name="connsiteY278" fmla="*/ 2026920 h 2204720"/>
              <a:gd name="connsiteX279" fmla="*/ 4800600 w 6177280"/>
              <a:gd name="connsiteY279" fmla="*/ 2052320 h 2204720"/>
              <a:gd name="connsiteX280" fmla="*/ 4836160 w 6177280"/>
              <a:gd name="connsiteY280" fmla="*/ 2098040 h 2204720"/>
              <a:gd name="connsiteX281" fmla="*/ 4836160 w 6177280"/>
              <a:gd name="connsiteY281" fmla="*/ 2108200 h 2204720"/>
              <a:gd name="connsiteX282" fmla="*/ 4886960 w 6177280"/>
              <a:gd name="connsiteY282" fmla="*/ 2133600 h 2204720"/>
              <a:gd name="connsiteX283" fmla="*/ 4922520 w 6177280"/>
              <a:gd name="connsiteY283" fmla="*/ 2133600 h 2204720"/>
              <a:gd name="connsiteX284" fmla="*/ 5049520 w 6177280"/>
              <a:gd name="connsiteY284" fmla="*/ 2103120 h 2204720"/>
              <a:gd name="connsiteX285" fmla="*/ 5176520 w 6177280"/>
              <a:gd name="connsiteY285" fmla="*/ 2077720 h 2204720"/>
              <a:gd name="connsiteX286" fmla="*/ 5278120 w 6177280"/>
              <a:gd name="connsiteY286" fmla="*/ 2021840 h 2204720"/>
              <a:gd name="connsiteX287" fmla="*/ 5389880 w 6177280"/>
              <a:gd name="connsiteY287" fmla="*/ 1945640 h 2204720"/>
              <a:gd name="connsiteX288" fmla="*/ 5511800 w 6177280"/>
              <a:gd name="connsiteY288" fmla="*/ 1844040 h 2204720"/>
              <a:gd name="connsiteX289" fmla="*/ 5588000 w 6177280"/>
              <a:gd name="connsiteY289" fmla="*/ 1778000 h 2204720"/>
              <a:gd name="connsiteX290" fmla="*/ 5648960 w 6177280"/>
              <a:gd name="connsiteY290" fmla="*/ 1671320 h 2204720"/>
              <a:gd name="connsiteX291" fmla="*/ 5699760 w 6177280"/>
              <a:gd name="connsiteY291" fmla="*/ 1574800 h 2204720"/>
              <a:gd name="connsiteX292" fmla="*/ 5781040 w 6177280"/>
              <a:gd name="connsiteY292" fmla="*/ 1483360 h 2204720"/>
              <a:gd name="connsiteX293" fmla="*/ 5867400 w 6177280"/>
              <a:gd name="connsiteY293" fmla="*/ 1417320 h 2204720"/>
              <a:gd name="connsiteX294" fmla="*/ 5933440 w 6177280"/>
              <a:gd name="connsiteY294" fmla="*/ 1381760 h 2204720"/>
              <a:gd name="connsiteX295" fmla="*/ 6126480 w 6177280"/>
              <a:gd name="connsiteY295" fmla="*/ 1341120 h 2204720"/>
              <a:gd name="connsiteX296" fmla="*/ 6177280 w 6177280"/>
              <a:gd name="connsiteY296" fmla="*/ 1346200 h 2204720"/>
              <a:gd name="connsiteX297" fmla="*/ 6177280 w 6177280"/>
              <a:gd name="connsiteY297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915160 w 6177280"/>
              <a:gd name="connsiteY133" fmla="*/ 817880 h 2204720"/>
              <a:gd name="connsiteX134" fmla="*/ 1894840 w 6177280"/>
              <a:gd name="connsiteY134" fmla="*/ 787400 h 2204720"/>
              <a:gd name="connsiteX135" fmla="*/ 1899920 w 6177280"/>
              <a:gd name="connsiteY135" fmla="*/ 807720 h 2204720"/>
              <a:gd name="connsiteX136" fmla="*/ 1950720 w 6177280"/>
              <a:gd name="connsiteY136" fmla="*/ 812800 h 2204720"/>
              <a:gd name="connsiteX137" fmla="*/ 1981200 w 6177280"/>
              <a:gd name="connsiteY137" fmla="*/ 822960 h 2204720"/>
              <a:gd name="connsiteX138" fmla="*/ 2001520 w 6177280"/>
              <a:gd name="connsiteY138" fmla="*/ 828040 h 2204720"/>
              <a:gd name="connsiteX139" fmla="*/ 2052320 w 6177280"/>
              <a:gd name="connsiteY139" fmla="*/ 817880 h 2204720"/>
              <a:gd name="connsiteX140" fmla="*/ 2062480 w 6177280"/>
              <a:gd name="connsiteY140" fmla="*/ 802640 h 2204720"/>
              <a:gd name="connsiteX141" fmla="*/ 2087880 w 6177280"/>
              <a:gd name="connsiteY141" fmla="*/ 787400 h 2204720"/>
              <a:gd name="connsiteX142" fmla="*/ 2118360 w 6177280"/>
              <a:gd name="connsiteY142" fmla="*/ 756920 h 2204720"/>
              <a:gd name="connsiteX143" fmla="*/ 2148840 w 6177280"/>
              <a:gd name="connsiteY143" fmla="*/ 736600 h 2204720"/>
              <a:gd name="connsiteX144" fmla="*/ 2159000 w 6177280"/>
              <a:gd name="connsiteY144" fmla="*/ 751840 h 2204720"/>
              <a:gd name="connsiteX145" fmla="*/ 2164080 w 6177280"/>
              <a:gd name="connsiteY145" fmla="*/ 767080 h 2204720"/>
              <a:gd name="connsiteX146" fmla="*/ 2174240 w 6177280"/>
              <a:gd name="connsiteY146" fmla="*/ 807720 h 2204720"/>
              <a:gd name="connsiteX147" fmla="*/ 2179320 w 6177280"/>
              <a:gd name="connsiteY147" fmla="*/ 822960 h 2204720"/>
              <a:gd name="connsiteX148" fmla="*/ 2189480 w 6177280"/>
              <a:gd name="connsiteY148" fmla="*/ 843280 h 2204720"/>
              <a:gd name="connsiteX149" fmla="*/ 2189480 w 6177280"/>
              <a:gd name="connsiteY149" fmla="*/ 858520 h 2204720"/>
              <a:gd name="connsiteX150" fmla="*/ 2316480 w 6177280"/>
              <a:gd name="connsiteY150" fmla="*/ 878840 h 2204720"/>
              <a:gd name="connsiteX151" fmla="*/ 2443480 w 6177280"/>
              <a:gd name="connsiteY151" fmla="*/ 1000760 h 2204720"/>
              <a:gd name="connsiteX152" fmla="*/ 2626360 w 6177280"/>
              <a:gd name="connsiteY152" fmla="*/ 1097280 h 2204720"/>
              <a:gd name="connsiteX153" fmla="*/ 2717800 w 6177280"/>
              <a:gd name="connsiteY153" fmla="*/ 1132840 h 2204720"/>
              <a:gd name="connsiteX154" fmla="*/ 2748280 w 6177280"/>
              <a:gd name="connsiteY154" fmla="*/ 1229360 h 2204720"/>
              <a:gd name="connsiteX155" fmla="*/ 2773680 w 6177280"/>
              <a:gd name="connsiteY155" fmla="*/ 1341120 h 2204720"/>
              <a:gd name="connsiteX156" fmla="*/ 2804160 w 6177280"/>
              <a:gd name="connsiteY156" fmla="*/ 1457960 h 2204720"/>
              <a:gd name="connsiteX157" fmla="*/ 2829560 w 6177280"/>
              <a:gd name="connsiteY157" fmla="*/ 1590040 h 2204720"/>
              <a:gd name="connsiteX158" fmla="*/ 2768600 w 6177280"/>
              <a:gd name="connsiteY158" fmla="*/ 1671320 h 2204720"/>
              <a:gd name="connsiteX159" fmla="*/ 2727960 w 6177280"/>
              <a:gd name="connsiteY159" fmla="*/ 1706880 h 2204720"/>
              <a:gd name="connsiteX160" fmla="*/ 2646680 w 6177280"/>
              <a:gd name="connsiteY160" fmla="*/ 1767840 h 2204720"/>
              <a:gd name="connsiteX161" fmla="*/ 2479040 w 6177280"/>
              <a:gd name="connsiteY161" fmla="*/ 1813560 h 2204720"/>
              <a:gd name="connsiteX162" fmla="*/ 2331720 w 6177280"/>
              <a:gd name="connsiteY162" fmla="*/ 1813560 h 2204720"/>
              <a:gd name="connsiteX163" fmla="*/ 2143760 w 6177280"/>
              <a:gd name="connsiteY163" fmla="*/ 1833880 h 2204720"/>
              <a:gd name="connsiteX164" fmla="*/ 1930400 w 6177280"/>
              <a:gd name="connsiteY164" fmla="*/ 1833880 h 2204720"/>
              <a:gd name="connsiteX165" fmla="*/ 1645920 w 6177280"/>
              <a:gd name="connsiteY165" fmla="*/ 1813560 h 2204720"/>
              <a:gd name="connsiteX166" fmla="*/ 1478280 w 6177280"/>
              <a:gd name="connsiteY166" fmla="*/ 1808480 h 2204720"/>
              <a:gd name="connsiteX167" fmla="*/ 1209040 w 6177280"/>
              <a:gd name="connsiteY167" fmla="*/ 1747520 h 2204720"/>
              <a:gd name="connsiteX168" fmla="*/ 1076960 w 6177280"/>
              <a:gd name="connsiteY168" fmla="*/ 1681480 h 2204720"/>
              <a:gd name="connsiteX169" fmla="*/ 904240 w 6177280"/>
              <a:gd name="connsiteY169" fmla="*/ 1651000 h 2204720"/>
              <a:gd name="connsiteX170" fmla="*/ 721360 w 6177280"/>
              <a:gd name="connsiteY170" fmla="*/ 1569720 h 2204720"/>
              <a:gd name="connsiteX171" fmla="*/ 584200 w 6177280"/>
              <a:gd name="connsiteY171" fmla="*/ 1493520 h 2204720"/>
              <a:gd name="connsiteX172" fmla="*/ 477520 w 6177280"/>
              <a:gd name="connsiteY172" fmla="*/ 1386840 h 2204720"/>
              <a:gd name="connsiteX173" fmla="*/ 375920 w 6177280"/>
              <a:gd name="connsiteY173" fmla="*/ 1295400 h 2204720"/>
              <a:gd name="connsiteX174" fmla="*/ 289560 w 6177280"/>
              <a:gd name="connsiteY174" fmla="*/ 1143000 h 2204720"/>
              <a:gd name="connsiteX175" fmla="*/ 304800 w 6177280"/>
              <a:gd name="connsiteY175" fmla="*/ 1036320 h 2204720"/>
              <a:gd name="connsiteX176" fmla="*/ 370840 w 6177280"/>
              <a:gd name="connsiteY176" fmla="*/ 990600 h 2204720"/>
              <a:gd name="connsiteX177" fmla="*/ 431800 w 6177280"/>
              <a:gd name="connsiteY177" fmla="*/ 1000760 h 2204720"/>
              <a:gd name="connsiteX178" fmla="*/ 482600 w 6177280"/>
              <a:gd name="connsiteY178" fmla="*/ 955040 h 2204720"/>
              <a:gd name="connsiteX179" fmla="*/ 568960 w 6177280"/>
              <a:gd name="connsiteY179" fmla="*/ 858520 h 2204720"/>
              <a:gd name="connsiteX180" fmla="*/ 655320 w 6177280"/>
              <a:gd name="connsiteY180" fmla="*/ 838200 h 2204720"/>
              <a:gd name="connsiteX181" fmla="*/ 731520 w 6177280"/>
              <a:gd name="connsiteY181" fmla="*/ 777240 h 2204720"/>
              <a:gd name="connsiteX182" fmla="*/ 792480 w 6177280"/>
              <a:gd name="connsiteY182" fmla="*/ 675640 h 2204720"/>
              <a:gd name="connsiteX183" fmla="*/ 883920 w 6177280"/>
              <a:gd name="connsiteY183" fmla="*/ 645160 h 2204720"/>
              <a:gd name="connsiteX184" fmla="*/ 934720 w 6177280"/>
              <a:gd name="connsiteY184" fmla="*/ 675640 h 2204720"/>
              <a:gd name="connsiteX185" fmla="*/ 975360 w 6177280"/>
              <a:gd name="connsiteY185" fmla="*/ 594360 h 2204720"/>
              <a:gd name="connsiteX186" fmla="*/ 1051560 w 6177280"/>
              <a:gd name="connsiteY186" fmla="*/ 508000 h 2204720"/>
              <a:gd name="connsiteX187" fmla="*/ 1097280 w 6177280"/>
              <a:gd name="connsiteY187" fmla="*/ 411480 h 2204720"/>
              <a:gd name="connsiteX188" fmla="*/ 1163320 w 6177280"/>
              <a:gd name="connsiteY188" fmla="*/ 370840 h 2204720"/>
              <a:gd name="connsiteX189" fmla="*/ 1259840 w 6177280"/>
              <a:gd name="connsiteY189" fmla="*/ 325120 h 2204720"/>
              <a:gd name="connsiteX190" fmla="*/ 1259840 w 6177280"/>
              <a:gd name="connsiteY190" fmla="*/ 259080 h 2204720"/>
              <a:gd name="connsiteX191" fmla="*/ 1178560 w 6177280"/>
              <a:gd name="connsiteY191" fmla="*/ 248920 h 2204720"/>
              <a:gd name="connsiteX192" fmla="*/ 1117600 w 6177280"/>
              <a:gd name="connsiteY192" fmla="*/ 248920 h 2204720"/>
              <a:gd name="connsiteX193" fmla="*/ 965200 w 6177280"/>
              <a:gd name="connsiteY193" fmla="*/ 320040 h 2204720"/>
              <a:gd name="connsiteX194" fmla="*/ 889000 w 6177280"/>
              <a:gd name="connsiteY194" fmla="*/ 406400 h 2204720"/>
              <a:gd name="connsiteX195" fmla="*/ 822960 w 6177280"/>
              <a:gd name="connsiteY195" fmla="*/ 462280 h 2204720"/>
              <a:gd name="connsiteX196" fmla="*/ 685800 w 6177280"/>
              <a:gd name="connsiteY196" fmla="*/ 518160 h 2204720"/>
              <a:gd name="connsiteX197" fmla="*/ 467360 w 6177280"/>
              <a:gd name="connsiteY197" fmla="*/ 589280 h 2204720"/>
              <a:gd name="connsiteX198" fmla="*/ 370840 w 6177280"/>
              <a:gd name="connsiteY198" fmla="*/ 523240 h 2204720"/>
              <a:gd name="connsiteX199" fmla="*/ 238760 w 6177280"/>
              <a:gd name="connsiteY199" fmla="*/ 553720 h 2204720"/>
              <a:gd name="connsiteX200" fmla="*/ 233680 w 6177280"/>
              <a:gd name="connsiteY200" fmla="*/ 589280 h 2204720"/>
              <a:gd name="connsiteX201" fmla="*/ 233680 w 6177280"/>
              <a:gd name="connsiteY201" fmla="*/ 619760 h 2204720"/>
              <a:gd name="connsiteX202" fmla="*/ 132080 w 6177280"/>
              <a:gd name="connsiteY202" fmla="*/ 574040 h 2204720"/>
              <a:gd name="connsiteX203" fmla="*/ 81280 w 6177280"/>
              <a:gd name="connsiteY203" fmla="*/ 579120 h 2204720"/>
              <a:gd name="connsiteX204" fmla="*/ 25400 w 6177280"/>
              <a:gd name="connsiteY204" fmla="*/ 670560 h 2204720"/>
              <a:gd name="connsiteX205" fmla="*/ 0 w 6177280"/>
              <a:gd name="connsiteY205" fmla="*/ 746760 h 2204720"/>
              <a:gd name="connsiteX206" fmla="*/ 0 w 6177280"/>
              <a:gd name="connsiteY206" fmla="*/ 894080 h 2204720"/>
              <a:gd name="connsiteX207" fmla="*/ 60960 w 6177280"/>
              <a:gd name="connsiteY207" fmla="*/ 949960 h 2204720"/>
              <a:gd name="connsiteX208" fmla="*/ 30480 w 6177280"/>
              <a:gd name="connsiteY208" fmla="*/ 1061720 h 2204720"/>
              <a:gd name="connsiteX209" fmla="*/ 30480 w 6177280"/>
              <a:gd name="connsiteY209" fmla="*/ 1209040 h 2204720"/>
              <a:gd name="connsiteX210" fmla="*/ 35560 w 6177280"/>
              <a:gd name="connsiteY210" fmla="*/ 1330960 h 2204720"/>
              <a:gd name="connsiteX211" fmla="*/ 96520 w 6177280"/>
              <a:gd name="connsiteY211" fmla="*/ 1427480 h 2204720"/>
              <a:gd name="connsiteX212" fmla="*/ 162560 w 6177280"/>
              <a:gd name="connsiteY212" fmla="*/ 1544320 h 2204720"/>
              <a:gd name="connsiteX213" fmla="*/ 243840 w 6177280"/>
              <a:gd name="connsiteY213" fmla="*/ 1610360 h 2204720"/>
              <a:gd name="connsiteX214" fmla="*/ 340360 w 6177280"/>
              <a:gd name="connsiteY214" fmla="*/ 1681480 h 2204720"/>
              <a:gd name="connsiteX215" fmla="*/ 421640 w 6177280"/>
              <a:gd name="connsiteY215" fmla="*/ 1737360 h 2204720"/>
              <a:gd name="connsiteX216" fmla="*/ 518160 w 6177280"/>
              <a:gd name="connsiteY216" fmla="*/ 1788160 h 2204720"/>
              <a:gd name="connsiteX217" fmla="*/ 629920 w 6177280"/>
              <a:gd name="connsiteY217" fmla="*/ 1854200 h 2204720"/>
              <a:gd name="connsiteX218" fmla="*/ 726440 w 6177280"/>
              <a:gd name="connsiteY218" fmla="*/ 1905000 h 2204720"/>
              <a:gd name="connsiteX219" fmla="*/ 797560 w 6177280"/>
              <a:gd name="connsiteY219" fmla="*/ 1930400 h 2204720"/>
              <a:gd name="connsiteX220" fmla="*/ 894080 w 6177280"/>
              <a:gd name="connsiteY220" fmla="*/ 2026920 h 2204720"/>
              <a:gd name="connsiteX221" fmla="*/ 975360 w 6177280"/>
              <a:gd name="connsiteY221" fmla="*/ 2057400 h 2204720"/>
              <a:gd name="connsiteX222" fmla="*/ 1076960 w 6177280"/>
              <a:gd name="connsiteY222" fmla="*/ 2123440 h 2204720"/>
              <a:gd name="connsiteX223" fmla="*/ 1168400 w 6177280"/>
              <a:gd name="connsiteY223" fmla="*/ 2143760 h 2204720"/>
              <a:gd name="connsiteX224" fmla="*/ 1254760 w 6177280"/>
              <a:gd name="connsiteY224" fmla="*/ 2148840 h 2204720"/>
              <a:gd name="connsiteX225" fmla="*/ 1356360 w 6177280"/>
              <a:gd name="connsiteY225" fmla="*/ 2148840 h 2204720"/>
              <a:gd name="connsiteX226" fmla="*/ 1483360 w 6177280"/>
              <a:gd name="connsiteY226" fmla="*/ 2143760 h 2204720"/>
              <a:gd name="connsiteX227" fmla="*/ 1549400 w 6177280"/>
              <a:gd name="connsiteY227" fmla="*/ 2143760 h 2204720"/>
              <a:gd name="connsiteX228" fmla="*/ 1635760 w 6177280"/>
              <a:gd name="connsiteY228" fmla="*/ 2037080 h 2204720"/>
              <a:gd name="connsiteX229" fmla="*/ 1696720 w 6177280"/>
              <a:gd name="connsiteY229" fmla="*/ 1996440 h 2204720"/>
              <a:gd name="connsiteX230" fmla="*/ 1772920 w 6177280"/>
              <a:gd name="connsiteY230" fmla="*/ 1986280 h 2204720"/>
              <a:gd name="connsiteX231" fmla="*/ 1884680 w 6177280"/>
              <a:gd name="connsiteY231" fmla="*/ 1955800 h 2204720"/>
              <a:gd name="connsiteX232" fmla="*/ 1915160 w 6177280"/>
              <a:gd name="connsiteY232" fmla="*/ 1991360 h 2204720"/>
              <a:gd name="connsiteX233" fmla="*/ 1960880 w 6177280"/>
              <a:gd name="connsiteY233" fmla="*/ 2047240 h 2204720"/>
              <a:gd name="connsiteX234" fmla="*/ 1960880 w 6177280"/>
              <a:gd name="connsiteY234" fmla="*/ 2047240 h 2204720"/>
              <a:gd name="connsiteX235" fmla="*/ 2001520 w 6177280"/>
              <a:gd name="connsiteY235" fmla="*/ 2026920 h 2204720"/>
              <a:gd name="connsiteX236" fmla="*/ 2052320 w 6177280"/>
              <a:gd name="connsiteY236" fmla="*/ 1996440 h 2204720"/>
              <a:gd name="connsiteX237" fmla="*/ 2148840 w 6177280"/>
              <a:gd name="connsiteY237" fmla="*/ 1935480 h 2204720"/>
              <a:gd name="connsiteX238" fmla="*/ 2240280 w 6177280"/>
              <a:gd name="connsiteY238" fmla="*/ 1920240 h 2204720"/>
              <a:gd name="connsiteX239" fmla="*/ 2235200 w 6177280"/>
              <a:gd name="connsiteY239" fmla="*/ 2037080 h 2204720"/>
              <a:gd name="connsiteX240" fmla="*/ 2301240 w 6177280"/>
              <a:gd name="connsiteY240" fmla="*/ 2072640 h 2204720"/>
              <a:gd name="connsiteX241" fmla="*/ 2397760 w 6177280"/>
              <a:gd name="connsiteY241" fmla="*/ 2082800 h 2204720"/>
              <a:gd name="connsiteX242" fmla="*/ 2509520 w 6177280"/>
              <a:gd name="connsiteY242" fmla="*/ 2087880 h 2204720"/>
              <a:gd name="connsiteX243" fmla="*/ 2600960 w 6177280"/>
              <a:gd name="connsiteY243" fmla="*/ 2087880 h 2204720"/>
              <a:gd name="connsiteX244" fmla="*/ 2636520 w 6177280"/>
              <a:gd name="connsiteY244" fmla="*/ 2037080 h 2204720"/>
              <a:gd name="connsiteX245" fmla="*/ 2636520 w 6177280"/>
              <a:gd name="connsiteY245" fmla="*/ 2037080 h 2204720"/>
              <a:gd name="connsiteX246" fmla="*/ 2717800 w 6177280"/>
              <a:gd name="connsiteY246" fmla="*/ 2062480 h 2204720"/>
              <a:gd name="connsiteX247" fmla="*/ 2738120 w 6177280"/>
              <a:gd name="connsiteY247" fmla="*/ 2087880 h 2204720"/>
              <a:gd name="connsiteX248" fmla="*/ 2778760 w 6177280"/>
              <a:gd name="connsiteY248" fmla="*/ 2113280 h 2204720"/>
              <a:gd name="connsiteX249" fmla="*/ 2829560 w 6177280"/>
              <a:gd name="connsiteY249" fmla="*/ 2082800 h 2204720"/>
              <a:gd name="connsiteX250" fmla="*/ 2839720 w 6177280"/>
              <a:gd name="connsiteY250" fmla="*/ 2092960 h 2204720"/>
              <a:gd name="connsiteX251" fmla="*/ 2890520 w 6177280"/>
              <a:gd name="connsiteY251" fmla="*/ 2123440 h 2204720"/>
              <a:gd name="connsiteX252" fmla="*/ 2971800 w 6177280"/>
              <a:gd name="connsiteY252" fmla="*/ 2118360 h 2204720"/>
              <a:gd name="connsiteX253" fmla="*/ 3007360 w 6177280"/>
              <a:gd name="connsiteY253" fmla="*/ 2123440 h 2204720"/>
              <a:gd name="connsiteX254" fmla="*/ 3119120 w 6177280"/>
              <a:gd name="connsiteY254" fmla="*/ 2133600 h 2204720"/>
              <a:gd name="connsiteX255" fmla="*/ 3195320 w 6177280"/>
              <a:gd name="connsiteY255" fmla="*/ 2138680 h 2204720"/>
              <a:gd name="connsiteX256" fmla="*/ 3276600 w 6177280"/>
              <a:gd name="connsiteY256" fmla="*/ 2148840 h 2204720"/>
              <a:gd name="connsiteX257" fmla="*/ 3464560 w 6177280"/>
              <a:gd name="connsiteY257" fmla="*/ 2143760 h 2204720"/>
              <a:gd name="connsiteX258" fmla="*/ 3525520 w 6177280"/>
              <a:gd name="connsiteY258" fmla="*/ 2143760 h 2204720"/>
              <a:gd name="connsiteX259" fmla="*/ 3632200 w 6177280"/>
              <a:gd name="connsiteY259" fmla="*/ 2143760 h 2204720"/>
              <a:gd name="connsiteX260" fmla="*/ 3677920 w 6177280"/>
              <a:gd name="connsiteY260" fmla="*/ 2143760 h 2204720"/>
              <a:gd name="connsiteX261" fmla="*/ 3830320 w 6177280"/>
              <a:gd name="connsiteY261" fmla="*/ 2148840 h 2204720"/>
              <a:gd name="connsiteX262" fmla="*/ 3926840 w 6177280"/>
              <a:gd name="connsiteY262" fmla="*/ 2159000 h 2204720"/>
              <a:gd name="connsiteX263" fmla="*/ 4008120 w 6177280"/>
              <a:gd name="connsiteY263" fmla="*/ 2169160 h 2204720"/>
              <a:gd name="connsiteX264" fmla="*/ 4114800 w 6177280"/>
              <a:gd name="connsiteY264" fmla="*/ 2189480 h 2204720"/>
              <a:gd name="connsiteX265" fmla="*/ 4160520 w 6177280"/>
              <a:gd name="connsiteY265" fmla="*/ 2194560 h 2204720"/>
              <a:gd name="connsiteX266" fmla="*/ 4251960 w 6177280"/>
              <a:gd name="connsiteY266" fmla="*/ 2204720 h 2204720"/>
              <a:gd name="connsiteX267" fmla="*/ 4282440 w 6177280"/>
              <a:gd name="connsiteY267" fmla="*/ 2204720 h 2204720"/>
              <a:gd name="connsiteX268" fmla="*/ 4414520 w 6177280"/>
              <a:gd name="connsiteY268" fmla="*/ 2153920 h 2204720"/>
              <a:gd name="connsiteX269" fmla="*/ 4470400 w 6177280"/>
              <a:gd name="connsiteY269" fmla="*/ 2159000 h 2204720"/>
              <a:gd name="connsiteX270" fmla="*/ 4521200 w 6177280"/>
              <a:gd name="connsiteY270" fmla="*/ 2098040 h 2204720"/>
              <a:gd name="connsiteX271" fmla="*/ 4541520 w 6177280"/>
              <a:gd name="connsiteY271" fmla="*/ 2037080 h 2204720"/>
              <a:gd name="connsiteX272" fmla="*/ 4566920 w 6177280"/>
              <a:gd name="connsiteY272" fmla="*/ 1981200 h 2204720"/>
              <a:gd name="connsiteX273" fmla="*/ 4592320 w 6177280"/>
              <a:gd name="connsiteY273" fmla="*/ 1955800 h 2204720"/>
              <a:gd name="connsiteX274" fmla="*/ 4678680 w 6177280"/>
              <a:gd name="connsiteY274" fmla="*/ 1986280 h 2204720"/>
              <a:gd name="connsiteX275" fmla="*/ 4693920 w 6177280"/>
              <a:gd name="connsiteY275" fmla="*/ 2011680 h 2204720"/>
              <a:gd name="connsiteX276" fmla="*/ 4693920 w 6177280"/>
              <a:gd name="connsiteY276" fmla="*/ 2011680 h 2204720"/>
              <a:gd name="connsiteX277" fmla="*/ 4734560 w 6177280"/>
              <a:gd name="connsiteY277" fmla="*/ 2026920 h 2204720"/>
              <a:gd name="connsiteX278" fmla="*/ 4800600 w 6177280"/>
              <a:gd name="connsiteY278" fmla="*/ 2052320 h 2204720"/>
              <a:gd name="connsiteX279" fmla="*/ 4836160 w 6177280"/>
              <a:gd name="connsiteY279" fmla="*/ 2098040 h 2204720"/>
              <a:gd name="connsiteX280" fmla="*/ 4836160 w 6177280"/>
              <a:gd name="connsiteY280" fmla="*/ 2108200 h 2204720"/>
              <a:gd name="connsiteX281" fmla="*/ 4886960 w 6177280"/>
              <a:gd name="connsiteY281" fmla="*/ 2133600 h 2204720"/>
              <a:gd name="connsiteX282" fmla="*/ 4922520 w 6177280"/>
              <a:gd name="connsiteY282" fmla="*/ 2133600 h 2204720"/>
              <a:gd name="connsiteX283" fmla="*/ 5049520 w 6177280"/>
              <a:gd name="connsiteY283" fmla="*/ 2103120 h 2204720"/>
              <a:gd name="connsiteX284" fmla="*/ 5176520 w 6177280"/>
              <a:gd name="connsiteY284" fmla="*/ 2077720 h 2204720"/>
              <a:gd name="connsiteX285" fmla="*/ 5278120 w 6177280"/>
              <a:gd name="connsiteY285" fmla="*/ 2021840 h 2204720"/>
              <a:gd name="connsiteX286" fmla="*/ 5389880 w 6177280"/>
              <a:gd name="connsiteY286" fmla="*/ 1945640 h 2204720"/>
              <a:gd name="connsiteX287" fmla="*/ 5511800 w 6177280"/>
              <a:gd name="connsiteY287" fmla="*/ 1844040 h 2204720"/>
              <a:gd name="connsiteX288" fmla="*/ 5588000 w 6177280"/>
              <a:gd name="connsiteY288" fmla="*/ 1778000 h 2204720"/>
              <a:gd name="connsiteX289" fmla="*/ 5648960 w 6177280"/>
              <a:gd name="connsiteY289" fmla="*/ 1671320 h 2204720"/>
              <a:gd name="connsiteX290" fmla="*/ 5699760 w 6177280"/>
              <a:gd name="connsiteY290" fmla="*/ 1574800 h 2204720"/>
              <a:gd name="connsiteX291" fmla="*/ 5781040 w 6177280"/>
              <a:gd name="connsiteY291" fmla="*/ 1483360 h 2204720"/>
              <a:gd name="connsiteX292" fmla="*/ 5867400 w 6177280"/>
              <a:gd name="connsiteY292" fmla="*/ 1417320 h 2204720"/>
              <a:gd name="connsiteX293" fmla="*/ 5933440 w 6177280"/>
              <a:gd name="connsiteY293" fmla="*/ 1381760 h 2204720"/>
              <a:gd name="connsiteX294" fmla="*/ 6126480 w 6177280"/>
              <a:gd name="connsiteY294" fmla="*/ 1341120 h 2204720"/>
              <a:gd name="connsiteX295" fmla="*/ 6177280 w 6177280"/>
              <a:gd name="connsiteY295" fmla="*/ 1346200 h 2204720"/>
              <a:gd name="connsiteX296" fmla="*/ 6177280 w 6177280"/>
              <a:gd name="connsiteY296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894840 w 6177280"/>
              <a:gd name="connsiteY133" fmla="*/ 787400 h 2204720"/>
              <a:gd name="connsiteX134" fmla="*/ 1899920 w 6177280"/>
              <a:gd name="connsiteY134" fmla="*/ 807720 h 2204720"/>
              <a:gd name="connsiteX135" fmla="*/ 1950720 w 6177280"/>
              <a:gd name="connsiteY135" fmla="*/ 812800 h 2204720"/>
              <a:gd name="connsiteX136" fmla="*/ 1981200 w 6177280"/>
              <a:gd name="connsiteY136" fmla="*/ 822960 h 2204720"/>
              <a:gd name="connsiteX137" fmla="*/ 2001520 w 6177280"/>
              <a:gd name="connsiteY137" fmla="*/ 828040 h 2204720"/>
              <a:gd name="connsiteX138" fmla="*/ 2052320 w 6177280"/>
              <a:gd name="connsiteY138" fmla="*/ 817880 h 2204720"/>
              <a:gd name="connsiteX139" fmla="*/ 2062480 w 6177280"/>
              <a:gd name="connsiteY139" fmla="*/ 802640 h 2204720"/>
              <a:gd name="connsiteX140" fmla="*/ 2087880 w 6177280"/>
              <a:gd name="connsiteY140" fmla="*/ 787400 h 2204720"/>
              <a:gd name="connsiteX141" fmla="*/ 2118360 w 6177280"/>
              <a:gd name="connsiteY141" fmla="*/ 756920 h 2204720"/>
              <a:gd name="connsiteX142" fmla="*/ 2148840 w 6177280"/>
              <a:gd name="connsiteY142" fmla="*/ 736600 h 2204720"/>
              <a:gd name="connsiteX143" fmla="*/ 2159000 w 6177280"/>
              <a:gd name="connsiteY143" fmla="*/ 751840 h 2204720"/>
              <a:gd name="connsiteX144" fmla="*/ 2164080 w 6177280"/>
              <a:gd name="connsiteY144" fmla="*/ 767080 h 2204720"/>
              <a:gd name="connsiteX145" fmla="*/ 2174240 w 6177280"/>
              <a:gd name="connsiteY145" fmla="*/ 807720 h 2204720"/>
              <a:gd name="connsiteX146" fmla="*/ 2179320 w 6177280"/>
              <a:gd name="connsiteY146" fmla="*/ 822960 h 2204720"/>
              <a:gd name="connsiteX147" fmla="*/ 2189480 w 6177280"/>
              <a:gd name="connsiteY147" fmla="*/ 843280 h 2204720"/>
              <a:gd name="connsiteX148" fmla="*/ 2189480 w 6177280"/>
              <a:gd name="connsiteY148" fmla="*/ 858520 h 2204720"/>
              <a:gd name="connsiteX149" fmla="*/ 2316480 w 6177280"/>
              <a:gd name="connsiteY149" fmla="*/ 878840 h 2204720"/>
              <a:gd name="connsiteX150" fmla="*/ 2443480 w 6177280"/>
              <a:gd name="connsiteY150" fmla="*/ 1000760 h 2204720"/>
              <a:gd name="connsiteX151" fmla="*/ 2626360 w 6177280"/>
              <a:gd name="connsiteY151" fmla="*/ 1097280 h 2204720"/>
              <a:gd name="connsiteX152" fmla="*/ 2717800 w 6177280"/>
              <a:gd name="connsiteY152" fmla="*/ 1132840 h 2204720"/>
              <a:gd name="connsiteX153" fmla="*/ 2748280 w 6177280"/>
              <a:gd name="connsiteY153" fmla="*/ 1229360 h 2204720"/>
              <a:gd name="connsiteX154" fmla="*/ 2773680 w 6177280"/>
              <a:gd name="connsiteY154" fmla="*/ 1341120 h 2204720"/>
              <a:gd name="connsiteX155" fmla="*/ 2804160 w 6177280"/>
              <a:gd name="connsiteY155" fmla="*/ 1457960 h 2204720"/>
              <a:gd name="connsiteX156" fmla="*/ 2829560 w 6177280"/>
              <a:gd name="connsiteY156" fmla="*/ 1590040 h 2204720"/>
              <a:gd name="connsiteX157" fmla="*/ 2768600 w 6177280"/>
              <a:gd name="connsiteY157" fmla="*/ 1671320 h 2204720"/>
              <a:gd name="connsiteX158" fmla="*/ 2727960 w 6177280"/>
              <a:gd name="connsiteY158" fmla="*/ 1706880 h 2204720"/>
              <a:gd name="connsiteX159" fmla="*/ 2646680 w 6177280"/>
              <a:gd name="connsiteY159" fmla="*/ 1767840 h 2204720"/>
              <a:gd name="connsiteX160" fmla="*/ 2479040 w 6177280"/>
              <a:gd name="connsiteY160" fmla="*/ 1813560 h 2204720"/>
              <a:gd name="connsiteX161" fmla="*/ 2331720 w 6177280"/>
              <a:gd name="connsiteY161" fmla="*/ 1813560 h 2204720"/>
              <a:gd name="connsiteX162" fmla="*/ 2143760 w 6177280"/>
              <a:gd name="connsiteY162" fmla="*/ 1833880 h 2204720"/>
              <a:gd name="connsiteX163" fmla="*/ 1930400 w 6177280"/>
              <a:gd name="connsiteY163" fmla="*/ 1833880 h 2204720"/>
              <a:gd name="connsiteX164" fmla="*/ 1645920 w 6177280"/>
              <a:gd name="connsiteY164" fmla="*/ 1813560 h 2204720"/>
              <a:gd name="connsiteX165" fmla="*/ 1478280 w 6177280"/>
              <a:gd name="connsiteY165" fmla="*/ 1808480 h 2204720"/>
              <a:gd name="connsiteX166" fmla="*/ 1209040 w 6177280"/>
              <a:gd name="connsiteY166" fmla="*/ 1747520 h 2204720"/>
              <a:gd name="connsiteX167" fmla="*/ 1076960 w 6177280"/>
              <a:gd name="connsiteY167" fmla="*/ 1681480 h 2204720"/>
              <a:gd name="connsiteX168" fmla="*/ 904240 w 6177280"/>
              <a:gd name="connsiteY168" fmla="*/ 1651000 h 2204720"/>
              <a:gd name="connsiteX169" fmla="*/ 721360 w 6177280"/>
              <a:gd name="connsiteY169" fmla="*/ 1569720 h 2204720"/>
              <a:gd name="connsiteX170" fmla="*/ 584200 w 6177280"/>
              <a:gd name="connsiteY170" fmla="*/ 1493520 h 2204720"/>
              <a:gd name="connsiteX171" fmla="*/ 477520 w 6177280"/>
              <a:gd name="connsiteY171" fmla="*/ 1386840 h 2204720"/>
              <a:gd name="connsiteX172" fmla="*/ 375920 w 6177280"/>
              <a:gd name="connsiteY172" fmla="*/ 1295400 h 2204720"/>
              <a:gd name="connsiteX173" fmla="*/ 289560 w 6177280"/>
              <a:gd name="connsiteY173" fmla="*/ 1143000 h 2204720"/>
              <a:gd name="connsiteX174" fmla="*/ 304800 w 6177280"/>
              <a:gd name="connsiteY174" fmla="*/ 1036320 h 2204720"/>
              <a:gd name="connsiteX175" fmla="*/ 370840 w 6177280"/>
              <a:gd name="connsiteY175" fmla="*/ 990600 h 2204720"/>
              <a:gd name="connsiteX176" fmla="*/ 431800 w 6177280"/>
              <a:gd name="connsiteY176" fmla="*/ 1000760 h 2204720"/>
              <a:gd name="connsiteX177" fmla="*/ 482600 w 6177280"/>
              <a:gd name="connsiteY177" fmla="*/ 955040 h 2204720"/>
              <a:gd name="connsiteX178" fmla="*/ 568960 w 6177280"/>
              <a:gd name="connsiteY178" fmla="*/ 858520 h 2204720"/>
              <a:gd name="connsiteX179" fmla="*/ 655320 w 6177280"/>
              <a:gd name="connsiteY179" fmla="*/ 838200 h 2204720"/>
              <a:gd name="connsiteX180" fmla="*/ 731520 w 6177280"/>
              <a:gd name="connsiteY180" fmla="*/ 777240 h 2204720"/>
              <a:gd name="connsiteX181" fmla="*/ 792480 w 6177280"/>
              <a:gd name="connsiteY181" fmla="*/ 675640 h 2204720"/>
              <a:gd name="connsiteX182" fmla="*/ 883920 w 6177280"/>
              <a:gd name="connsiteY182" fmla="*/ 645160 h 2204720"/>
              <a:gd name="connsiteX183" fmla="*/ 934720 w 6177280"/>
              <a:gd name="connsiteY183" fmla="*/ 675640 h 2204720"/>
              <a:gd name="connsiteX184" fmla="*/ 975360 w 6177280"/>
              <a:gd name="connsiteY184" fmla="*/ 594360 h 2204720"/>
              <a:gd name="connsiteX185" fmla="*/ 1051560 w 6177280"/>
              <a:gd name="connsiteY185" fmla="*/ 508000 h 2204720"/>
              <a:gd name="connsiteX186" fmla="*/ 1097280 w 6177280"/>
              <a:gd name="connsiteY186" fmla="*/ 411480 h 2204720"/>
              <a:gd name="connsiteX187" fmla="*/ 1163320 w 6177280"/>
              <a:gd name="connsiteY187" fmla="*/ 370840 h 2204720"/>
              <a:gd name="connsiteX188" fmla="*/ 1259840 w 6177280"/>
              <a:gd name="connsiteY188" fmla="*/ 325120 h 2204720"/>
              <a:gd name="connsiteX189" fmla="*/ 1259840 w 6177280"/>
              <a:gd name="connsiteY189" fmla="*/ 259080 h 2204720"/>
              <a:gd name="connsiteX190" fmla="*/ 1178560 w 6177280"/>
              <a:gd name="connsiteY190" fmla="*/ 248920 h 2204720"/>
              <a:gd name="connsiteX191" fmla="*/ 1117600 w 6177280"/>
              <a:gd name="connsiteY191" fmla="*/ 248920 h 2204720"/>
              <a:gd name="connsiteX192" fmla="*/ 965200 w 6177280"/>
              <a:gd name="connsiteY192" fmla="*/ 320040 h 2204720"/>
              <a:gd name="connsiteX193" fmla="*/ 889000 w 6177280"/>
              <a:gd name="connsiteY193" fmla="*/ 406400 h 2204720"/>
              <a:gd name="connsiteX194" fmla="*/ 822960 w 6177280"/>
              <a:gd name="connsiteY194" fmla="*/ 462280 h 2204720"/>
              <a:gd name="connsiteX195" fmla="*/ 685800 w 6177280"/>
              <a:gd name="connsiteY195" fmla="*/ 518160 h 2204720"/>
              <a:gd name="connsiteX196" fmla="*/ 467360 w 6177280"/>
              <a:gd name="connsiteY196" fmla="*/ 589280 h 2204720"/>
              <a:gd name="connsiteX197" fmla="*/ 370840 w 6177280"/>
              <a:gd name="connsiteY197" fmla="*/ 523240 h 2204720"/>
              <a:gd name="connsiteX198" fmla="*/ 238760 w 6177280"/>
              <a:gd name="connsiteY198" fmla="*/ 553720 h 2204720"/>
              <a:gd name="connsiteX199" fmla="*/ 233680 w 6177280"/>
              <a:gd name="connsiteY199" fmla="*/ 589280 h 2204720"/>
              <a:gd name="connsiteX200" fmla="*/ 233680 w 6177280"/>
              <a:gd name="connsiteY200" fmla="*/ 619760 h 2204720"/>
              <a:gd name="connsiteX201" fmla="*/ 132080 w 6177280"/>
              <a:gd name="connsiteY201" fmla="*/ 574040 h 2204720"/>
              <a:gd name="connsiteX202" fmla="*/ 81280 w 6177280"/>
              <a:gd name="connsiteY202" fmla="*/ 579120 h 2204720"/>
              <a:gd name="connsiteX203" fmla="*/ 25400 w 6177280"/>
              <a:gd name="connsiteY203" fmla="*/ 670560 h 2204720"/>
              <a:gd name="connsiteX204" fmla="*/ 0 w 6177280"/>
              <a:gd name="connsiteY204" fmla="*/ 746760 h 2204720"/>
              <a:gd name="connsiteX205" fmla="*/ 0 w 6177280"/>
              <a:gd name="connsiteY205" fmla="*/ 894080 h 2204720"/>
              <a:gd name="connsiteX206" fmla="*/ 60960 w 6177280"/>
              <a:gd name="connsiteY206" fmla="*/ 949960 h 2204720"/>
              <a:gd name="connsiteX207" fmla="*/ 30480 w 6177280"/>
              <a:gd name="connsiteY207" fmla="*/ 1061720 h 2204720"/>
              <a:gd name="connsiteX208" fmla="*/ 30480 w 6177280"/>
              <a:gd name="connsiteY208" fmla="*/ 1209040 h 2204720"/>
              <a:gd name="connsiteX209" fmla="*/ 35560 w 6177280"/>
              <a:gd name="connsiteY209" fmla="*/ 1330960 h 2204720"/>
              <a:gd name="connsiteX210" fmla="*/ 96520 w 6177280"/>
              <a:gd name="connsiteY210" fmla="*/ 1427480 h 2204720"/>
              <a:gd name="connsiteX211" fmla="*/ 162560 w 6177280"/>
              <a:gd name="connsiteY211" fmla="*/ 1544320 h 2204720"/>
              <a:gd name="connsiteX212" fmla="*/ 243840 w 6177280"/>
              <a:gd name="connsiteY212" fmla="*/ 1610360 h 2204720"/>
              <a:gd name="connsiteX213" fmla="*/ 340360 w 6177280"/>
              <a:gd name="connsiteY213" fmla="*/ 1681480 h 2204720"/>
              <a:gd name="connsiteX214" fmla="*/ 421640 w 6177280"/>
              <a:gd name="connsiteY214" fmla="*/ 1737360 h 2204720"/>
              <a:gd name="connsiteX215" fmla="*/ 518160 w 6177280"/>
              <a:gd name="connsiteY215" fmla="*/ 1788160 h 2204720"/>
              <a:gd name="connsiteX216" fmla="*/ 629920 w 6177280"/>
              <a:gd name="connsiteY216" fmla="*/ 1854200 h 2204720"/>
              <a:gd name="connsiteX217" fmla="*/ 726440 w 6177280"/>
              <a:gd name="connsiteY217" fmla="*/ 1905000 h 2204720"/>
              <a:gd name="connsiteX218" fmla="*/ 797560 w 6177280"/>
              <a:gd name="connsiteY218" fmla="*/ 1930400 h 2204720"/>
              <a:gd name="connsiteX219" fmla="*/ 894080 w 6177280"/>
              <a:gd name="connsiteY219" fmla="*/ 2026920 h 2204720"/>
              <a:gd name="connsiteX220" fmla="*/ 975360 w 6177280"/>
              <a:gd name="connsiteY220" fmla="*/ 2057400 h 2204720"/>
              <a:gd name="connsiteX221" fmla="*/ 1076960 w 6177280"/>
              <a:gd name="connsiteY221" fmla="*/ 2123440 h 2204720"/>
              <a:gd name="connsiteX222" fmla="*/ 1168400 w 6177280"/>
              <a:gd name="connsiteY222" fmla="*/ 2143760 h 2204720"/>
              <a:gd name="connsiteX223" fmla="*/ 1254760 w 6177280"/>
              <a:gd name="connsiteY223" fmla="*/ 2148840 h 2204720"/>
              <a:gd name="connsiteX224" fmla="*/ 1356360 w 6177280"/>
              <a:gd name="connsiteY224" fmla="*/ 2148840 h 2204720"/>
              <a:gd name="connsiteX225" fmla="*/ 1483360 w 6177280"/>
              <a:gd name="connsiteY225" fmla="*/ 2143760 h 2204720"/>
              <a:gd name="connsiteX226" fmla="*/ 1549400 w 6177280"/>
              <a:gd name="connsiteY226" fmla="*/ 2143760 h 2204720"/>
              <a:gd name="connsiteX227" fmla="*/ 1635760 w 6177280"/>
              <a:gd name="connsiteY227" fmla="*/ 2037080 h 2204720"/>
              <a:gd name="connsiteX228" fmla="*/ 1696720 w 6177280"/>
              <a:gd name="connsiteY228" fmla="*/ 1996440 h 2204720"/>
              <a:gd name="connsiteX229" fmla="*/ 1772920 w 6177280"/>
              <a:gd name="connsiteY229" fmla="*/ 1986280 h 2204720"/>
              <a:gd name="connsiteX230" fmla="*/ 1884680 w 6177280"/>
              <a:gd name="connsiteY230" fmla="*/ 1955800 h 2204720"/>
              <a:gd name="connsiteX231" fmla="*/ 1915160 w 6177280"/>
              <a:gd name="connsiteY231" fmla="*/ 1991360 h 2204720"/>
              <a:gd name="connsiteX232" fmla="*/ 1960880 w 6177280"/>
              <a:gd name="connsiteY232" fmla="*/ 2047240 h 2204720"/>
              <a:gd name="connsiteX233" fmla="*/ 1960880 w 6177280"/>
              <a:gd name="connsiteY233" fmla="*/ 2047240 h 2204720"/>
              <a:gd name="connsiteX234" fmla="*/ 2001520 w 6177280"/>
              <a:gd name="connsiteY234" fmla="*/ 2026920 h 2204720"/>
              <a:gd name="connsiteX235" fmla="*/ 2052320 w 6177280"/>
              <a:gd name="connsiteY235" fmla="*/ 1996440 h 2204720"/>
              <a:gd name="connsiteX236" fmla="*/ 2148840 w 6177280"/>
              <a:gd name="connsiteY236" fmla="*/ 1935480 h 2204720"/>
              <a:gd name="connsiteX237" fmla="*/ 2240280 w 6177280"/>
              <a:gd name="connsiteY237" fmla="*/ 1920240 h 2204720"/>
              <a:gd name="connsiteX238" fmla="*/ 2235200 w 6177280"/>
              <a:gd name="connsiteY238" fmla="*/ 2037080 h 2204720"/>
              <a:gd name="connsiteX239" fmla="*/ 2301240 w 6177280"/>
              <a:gd name="connsiteY239" fmla="*/ 2072640 h 2204720"/>
              <a:gd name="connsiteX240" fmla="*/ 2397760 w 6177280"/>
              <a:gd name="connsiteY240" fmla="*/ 2082800 h 2204720"/>
              <a:gd name="connsiteX241" fmla="*/ 2509520 w 6177280"/>
              <a:gd name="connsiteY241" fmla="*/ 2087880 h 2204720"/>
              <a:gd name="connsiteX242" fmla="*/ 2600960 w 6177280"/>
              <a:gd name="connsiteY242" fmla="*/ 2087880 h 2204720"/>
              <a:gd name="connsiteX243" fmla="*/ 2636520 w 6177280"/>
              <a:gd name="connsiteY243" fmla="*/ 2037080 h 2204720"/>
              <a:gd name="connsiteX244" fmla="*/ 2636520 w 6177280"/>
              <a:gd name="connsiteY244" fmla="*/ 2037080 h 2204720"/>
              <a:gd name="connsiteX245" fmla="*/ 2717800 w 6177280"/>
              <a:gd name="connsiteY245" fmla="*/ 2062480 h 2204720"/>
              <a:gd name="connsiteX246" fmla="*/ 2738120 w 6177280"/>
              <a:gd name="connsiteY246" fmla="*/ 2087880 h 2204720"/>
              <a:gd name="connsiteX247" fmla="*/ 2778760 w 6177280"/>
              <a:gd name="connsiteY247" fmla="*/ 2113280 h 2204720"/>
              <a:gd name="connsiteX248" fmla="*/ 2829560 w 6177280"/>
              <a:gd name="connsiteY248" fmla="*/ 2082800 h 2204720"/>
              <a:gd name="connsiteX249" fmla="*/ 2839720 w 6177280"/>
              <a:gd name="connsiteY249" fmla="*/ 2092960 h 2204720"/>
              <a:gd name="connsiteX250" fmla="*/ 2890520 w 6177280"/>
              <a:gd name="connsiteY250" fmla="*/ 2123440 h 2204720"/>
              <a:gd name="connsiteX251" fmla="*/ 2971800 w 6177280"/>
              <a:gd name="connsiteY251" fmla="*/ 2118360 h 2204720"/>
              <a:gd name="connsiteX252" fmla="*/ 3007360 w 6177280"/>
              <a:gd name="connsiteY252" fmla="*/ 2123440 h 2204720"/>
              <a:gd name="connsiteX253" fmla="*/ 3119120 w 6177280"/>
              <a:gd name="connsiteY253" fmla="*/ 2133600 h 2204720"/>
              <a:gd name="connsiteX254" fmla="*/ 3195320 w 6177280"/>
              <a:gd name="connsiteY254" fmla="*/ 2138680 h 2204720"/>
              <a:gd name="connsiteX255" fmla="*/ 3276600 w 6177280"/>
              <a:gd name="connsiteY255" fmla="*/ 2148840 h 2204720"/>
              <a:gd name="connsiteX256" fmla="*/ 3464560 w 6177280"/>
              <a:gd name="connsiteY256" fmla="*/ 2143760 h 2204720"/>
              <a:gd name="connsiteX257" fmla="*/ 3525520 w 6177280"/>
              <a:gd name="connsiteY257" fmla="*/ 2143760 h 2204720"/>
              <a:gd name="connsiteX258" fmla="*/ 3632200 w 6177280"/>
              <a:gd name="connsiteY258" fmla="*/ 2143760 h 2204720"/>
              <a:gd name="connsiteX259" fmla="*/ 3677920 w 6177280"/>
              <a:gd name="connsiteY259" fmla="*/ 2143760 h 2204720"/>
              <a:gd name="connsiteX260" fmla="*/ 3830320 w 6177280"/>
              <a:gd name="connsiteY260" fmla="*/ 2148840 h 2204720"/>
              <a:gd name="connsiteX261" fmla="*/ 3926840 w 6177280"/>
              <a:gd name="connsiteY261" fmla="*/ 2159000 h 2204720"/>
              <a:gd name="connsiteX262" fmla="*/ 4008120 w 6177280"/>
              <a:gd name="connsiteY262" fmla="*/ 2169160 h 2204720"/>
              <a:gd name="connsiteX263" fmla="*/ 4114800 w 6177280"/>
              <a:gd name="connsiteY263" fmla="*/ 2189480 h 2204720"/>
              <a:gd name="connsiteX264" fmla="*/ 4160520 w 6177280"/>
              <a:gd name="connsiteY264" fmla="*/ 2194560 h 2204720"/>
              <a:gd name="connsiteX265" fmla="*/ 4251960 w 6177280"/>
              <a:gd name="connsiteY265" fmla="*/ 2204720 h 2204720"/>
              <a:gd name="connsiteX266" fmla="*/ 4282440 w 6177280"/>
              <a:gd name="connsiteY266" fmla="*/ 2204720 h 2204720"/>
              <a:gd name="connsiteX267" fmla="*/ 4414520 w 6177280"/>
              <a:gd name="connsiteY267" fmla="*/ 2153920 h 2204720"/>
              <a:gd name="connsiteX268" fmla="*/ 4470400 w 6177280"/>
              <a:gd name="connsiteY268" fmla="*/ 2159000 h 2204720"/>
              <a:gd name="connsiteX269" fmla="*/ 4521200 w 6177280"/>
              <a:gd name="connsiteY269" fmla="*/ 2098040 h 2204720"/>
              <a:gd name="connsiteX270" fmla="*/ 4541520 w 6177280"/>
              <a:gd name="connsiteY270" fmla="*/ 2037080 h 2204720"/>
              <a:gd name="connsiteX271" fmla="*/ 4566920 w 6177280"/>
              <a:gd name="connsiteY271" fmla="*/ 1981200 h 2204720"/>
              <a:gd name="connsiteX272" fmla="*/ 4592320 w 6177280"/>
              <a:gd name="connsiteY272" fmla="*/ 1955800 h 2204720"/>
              <a:gd name="connsiteX273" fmla="*/ 4678680 w 6177280"/>
              <a:gd name="connsiteY273" fmla="*/ 1986280 h 2204720"/>
              <a:gd name="connsiteX274" fmla="*/ 4693920 w 6177280"/>
              <a:gd name="connsiteY274" fmla="*/ 2011680 h 2204720"/>
              <a:gd name="connsiteX275" fmla="*/ 4693920 w 6177280"/>
              <a:gd name="connsiteY275" fmla="*/ 2011680 h 2204720"/>
              <a:gd name="connsiteX276" fmla="*/ 4734560 w 6177280"/>
              <a:gd name="connsiteY276" fmla="*/ 2026920 h 2204720"/>
              <a:gd name="connsiteX277" fmla="*/ 4800600 w 6177280"/>
              <a:gd name="connsiteY277" fmla="*/ 2052320 h 2204720"/>
              <a:gd name="connsiteX278" fmla="*/ 4836160 w 6177280"/>
              <a:gd name="connsiteY278" fmla="*/ 2098040 h 2204720"/>
              <a:gd name="connsiteX279" fmla="*/ 4836160 w 6177280"/>
              <a:gd name="connsiteY279" fmla="*/ 2108200 h 2204720"/>
              <a:gd name="connsiteX280" fmla="*/ 4886960 w 6177280"/>
              <a:gd name="connsiteY280" fmla="*/ 2133600 h 2204720"/>
              <a:gd name="connsiteX281" fmla="*/ 4922520 w 6177280"/>
              <a:gd name="connsiteY281" fmla="*/ 2133600 h 2204720"/>
              <a:gd name="connsiteX282" fmla="*/ 5049520 w 6177280"/>
              <a:gd name="connsiteY282" fmla="*/ 2103120 h 2204720"/>
              <a:gd name="connsiteX283" fmla="*/ 5176520 w 6177280"/>
              <a:gd name="connsiteY283" fmla="*/ 2077720 h 2204720"/>
              <a:gd name="connsiteX284" fmla="*/ 5278120 w 6177280"/>
              <a:gd name="connsiteY284" fmla="*/ 2021840 h 2204720"/>
              <a:gd name="connsiteX285" fmla="*/ 5389880 w 6177280"/>
              <a:gd name="connsiteY285" fmla="*/ 1945640 h 2204720"/>
              <a:gd name="connsiteX286" fmla="*/ 5511800 w 6177280"/>
              <a:gd name="connsiteY286" fmla="*/ 1844040 h 2204720"/>
              <a:gd name="connsiteX287" fmla="*/ 5588000 w 6177280"/>
              <a:gd name="connsiteY287" fmla="*/ 1778000 h 2204720"/>
              <a:gd name="connsiteX288" fmla="*/ 5648960 w 6177280"/>
              <a:gd name="connsiteY288" fmla="*/ 1671320 h 2204720"/>
              <a:gd name="connsiteX289" fmla="*/ 5699760 w 6177280"/>
              <a:gd name="connsiteY289" fmla="*/ 1574800 h 2204720"/>
              <a:gd name="connsiteX290" fmla="*/ 5781040 w 6177280"/>
              <a:gd name="connsiteY290" fmla="*/ 1483360 h 2204720"/>
              <a:gd name="connsiteX291" fmla="*/ 5867400 w 6177280"/>
              <a:gd name="connsiteY291" fmla="*/ 1417320 h 2204720"/>
              <a:gd name="connsiteX292" fmla="*/ 5933440 w 6177280"/>
              <a:gd name="connsiteY292" fmla="*/ 1381760 h 2204720"/>
              <a:gd name="connsiteX293" fmla="*/ 6126480 w 6177280"/>
              <a:gd name="connsiteY293" fmla="*/ 1341120 h 2204720"/>
              <a:gd name="connsiteX294" fmla="*/ 6177280 w 6177280"/>
              <a:gd name="connsiteY294" fmla="*/ 1346200 h 2204720"/>
              <a:gd name="connsiteX295" fmla="*/ 6177280 w 6177280"/>
              <a:gd name="connsiteY295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894840 w 6177280"/>
              <a:gd name="connsiteY133" fmla="*/ 787400 h 2204720"/>
              <a:gd name="connsiteX134" fmla="*/ 1950720 w 6177280"/>
              <a:gd name="connsiteY134" fmla="*/ 812800 h 2204720"/>
              <a:gd name="connsiteX135" fmla="*/ 1981200 w 6177280"/>
              <a:gd name="connsiteY135" fmla="*/ 822960 h 2204720"/>
              <a:gd name="connsiteX136" fmla="*/ 2001520 w 6177280"/>
              <a:gd name="connsiteY136" fmla="*/ 828040 h 2204720"/>
              <a:gd name="connsiteX137" fmla="*/ 2052320 w 6177280"/>
              <a:gd name="connsiteY137" fmla="*/ 817880 h 2204720"/>
              <a:gd name="connsiteX138" fmla="*/ 2062480 w 6177280"/>
              <a:gd name="connsiteY138" fmla="*/ 802640 h 2204720"/>
              <a:gd name="connsiteX139" fmla="*/ 2087880 w 6177280"/>
              <a:gd name="connsiteY139" fmla="*/ 787400 h 2204720"/>
              <a:gd name="connsiteX140" fmla="*/ 2118360 w 6177280"/>
              <a:gd name="connsiteY140" fmla="*/ 756920 h 2204720"/>
              <a:gd name="connsiteX141" fmla="*/ 2148840 w 6177280"/>
              <a:gd name="connsiteY141" fmla="*/ 736600 h 2204720"/>
              <a:gd name="connsiteX142" fmla="*/ 2159000 w 6177280"/>
              <a:gd name="connsiteY142" fmla="*/ 751840 h 2204720"/>
              <a:gd name="connsiteX143" fmla="*/ 2164080 w 6177280"/>
              <a:gd name="connsiteY143" fmla="*/ 767080 h 2204720"/>
              <a:gd name="connsiteX144" fmla="*/ 2174240 w 6177280"/>
              <a:gd name="connsiteY144" fmla="*/ 807720 h 2204720"/>
              <a:gd name="connsiteX145" fmla="*/ 2179320 w 6177280"/>
              <a:gd name="connsiteY145" fmla="*/ 822960 h 2204720"/>
              <a:gd name="connsiteX146" fmla="*/ 2189480 w 6177280"/>
              <a:gd name="connsiteY146" fmla="*/ 843280 h 2204720"/>
              <a:gd name="connsiteX147" fmla="*/ 2189480 w 6177280"/>
              <a:gd name="connsiteY147" fmla="*/ 858520 h 2204720"/>
              <a:gd name="connsiteX148" fmla="*/ 2316480 w 6177280"/>
              <a:gd name="connsiteY148" fmla="*/ 878840 h 2204720"/>
              <a:gd name="connsiteX149" fmla="*/ 2443480 w 6177280"/>
              <a:gd name="connsiteY149" fmla="*/ 1000760 h 2204720"/>
              <a:gd name="connsiteX150" fmla="*/ 2626360 w 6177280"/>
              <a:gd name="connsiteY150" fmla="*/ 1097280 h 2204720"/>
              <a:gd name="connsiteX151" fmla="*/ 2717800 w 6177280"/>
              <a:gd name="connsiteY151" fmla="*/ 1132840 h 2204720"/>
              <a:gd name="connsiteX152" fmla="*/ 2748280 w 6177280"/>
              <a:gd name="connsiteY152" fmla="*/ 1229360 h 2204720"/>
              <a:gd name="connsiteX153" fmla="*/ 2773680 w 6177280"/>
              <a:gd name="connsiteY153" fmla="*/ 1341120 h 2204720"/>
              <a:gd name="connsiteX154" fmla="*/ 2804160 w 6177280"/>
              <a:gd name="connsiteY154" fmla="*/ 1457960 h 2204720"/>
              <a:gd name="connsiteX155" fmla="*/ 2829560 w 6177280"/>
              <a:gd name="connsiteY155" fmla="*/ 1590040 h 2204720"/>
              <a:gd name="connsiteX156" fmla="*/ 2768600 w 6177280"/>
              <a:gd name="connsiteY156" fmla="*/ 1671320 h 2204720"/>
              <a:gd name="connsiteX157" fmla="*/ 2727960 w 6177280"/>
              <a:gd name="connsiteY157" fmla="*/ 1706880 h 2204720"/>
              <a:gd name="connsiteX158" fmla="*/ 2646680 w 6177280"/>
              <a:gd name="connsiteY158" fmla="*/ 1767840 h 2204720"/>
              <a:gd name="connsiteX159" fmla="*/ 2479040 w 6177280"/>
              <a:gd name="connsiteY159" fmla="*/ 1813560 h 2204720"/>
              <a:gd name="connsiteX160" fmla="*/ 2331720 w 6177280"/>
              <a:gd name="connsiteY160" fmla="*/ 1813560 h 2204720"/>
              <a:gd name="connsiteX161" fmla="*/ 2143760 w 6177280"/>
              <a:gd name="connsiteY161" fmla="*/ 1833880 h 2204720"/>
              <a:gd name="connsiteX162" fmla="*/ 1930400 w 6177280"/>
              <a:gd name="connsiteY162" fmla="*/ 1833880 h 2204720"/>
              <a:gd name="connsiteX163" fmla="*/ 1645920 w 6177280"/>
              <a:gd name="connsiteY163" fmla="*/ 1813560 h 2204720"/>
              <a:gd name="connsiteX164" fmla="*/ 1478280 w 6177280"/>
              <a:gd name="connsiteY164" fmla="*/ 1808480 h 2204720"/>
              <a:gd name="connsiteX165" fmla="*/ 1209040 w 6177280"/>
              <a:gd name="connsiteY165" fmla="*/ 1747520 h 2204720"/>
              <a:gd name="connsiteX166" fmla="*/ 1076960 w 6177280"/>
              <a:gd name="connsiteY166" fmla="*/ 1681480 h 2204720"/>
              <a:gd name="connsiteX167" fmla="*/ 904240 w 6177280"/>
              <a:gd name="connsiteY167" fmla="*/ 1651000 h 2204720"/>
              <a:gd name="connsiteX168" fmla="*/ 721360 w 6177280"/>
              <a:gd name="connsiteY168" fmla="*/ 1569720 h 2204720"/>
              <a:gd name="connsiteX169" fmla="*/ 584200 w 6177280"/>
              <a:gd name="connsiteY169" fmla="*/ 1493520 h 2204720"/>
              <a:gd name="connsiteX170" fmla="*/ 477520 w 6177280"/>
              <a:gd name="connsiteY170" fmla="*/ 1386840 h 2204720"/>
              <a:gd name="connsiteX171" fmla="*/ 375920 w 6177280"/>
              <a:gd name="connsiteY171" fmla="*/ 1295400 h 2204720"/>
              <a:gd name="connsiteX172" fmla="*/ 289560 w 6177280"/>
              <a:gd name="connsiteY172" fmla="*/ 1143000 h 2204720"/>
              <a:gd name="connsiteX173" fmla="*/ 304800 w 6177280"/>
              <a:gd name="connsiteY173" fmla="*/ 1036320 h 2204720"/>
              <a:gd name="connsiteX174" fmla="*/ 370840 w 6177280"/>
              <a:gd name="connsiteY174" fmla="*/ 990600 h 2204720"/>
              <a:gd name="connsiteX175" fmla="*/ 431800 w 6177280"/>
              <a:gd name="connsiteY175" fmla="*/ 1000760 h 2204720"/>
              <a:gd name="connsiteX176" fmla="*/ 482600 w 6177280"/>
              <a:gd name="connsiteY176" fmla="*/ 955040 h 2204720"/>
              <a:gd name="connsiteX177" fmla="*/ 568960 w 6177280"/>
              <a:gd name="connsiteY177" fmla="*/ 858520 h 2204720"/>
              <a:gd name="connsiteX178" fmla="*/ 655320 w 6177280"/>
              <a:gd name="connsiteY178" fmla="*/ 838200 h 2204720"/>
              <a:gd name="connsiteX179" fmla="*/ 731520 w 6177280"/>
              <a:gd name="connsiteY179" fmla="*/ 777240 h 2204720"/>
              <a:gd name="connsiteX180" fmla="*/ 792480 w 6177280"/>
              <a:gd name="connsiteY180" fmla="*/ 675640 h 2204720"/>
              <a:gd name="connsiteX181" fmla="*/ 883920 w 6177280"/>
              <a:gd name="connsiteY181" fmla="*/ 645160 h 2204720"/>
              <a:gd name="connsiteX182" fmla="*/ 934720 w 6177280"/>
              <a:gd name="connsiteY182" fmla="*/ 675640 h 2204720"/>
              <a:gd name="connsiteX183" fmla="*/ 975360 w 6177280"/>
              <a:gd name="connsiteY183" fmla="*/ 594360 h 2204720"/>
              <a:gd name="connsiteX184" fmla="*/ 1051560 w 6177280"/>
              <a:gd name="connsiteY184" fmla="*/ 508000 h 2204720"/>
              <a:gd name="connsiteX185" fmla="*/ 1097280 w 6177280"/>
              <a:gd name="connsiteY185" fmla="*/ 411480 h 2204720"/>
              <a:gd name="connsiteX186" fmla="*/ 1163320 w 6177280"/>
              <a:gd name="connsiteY186" fmla="*/ 370840 h 2204720"/>
              <a:gd name="connsiteX187" fmla="*/ 1259840 w 6177280"/>
              <a:gd name="connsiteY187" fmla="*/ 325120 h 2204720"/>
              <a:gd name="connsiteX188" fmla="*/ 1259840 w 6177280"/>
              <a:gd name="connsiteY188" fmla="*/ 259080 h 2204720"/>
              <a:gd name="connsiteX189" fmla="*/ 1178560 w 6177280"/>
              <a:gd name="connsiteY189" fmla="*/ 248920 h 2204720"/>
              <a:gd name="connsiteX190" fmla="*/ 1117600 w 6177280"/>
              <a:gd name="connsiteY190" fmla="*/ 248920 h 2204720"/>
              <a:gd name="connsiteX191" fmla="*/ 965200 w 6177280"/>
              <a:gd name="connsiteY191" fmla="*/ 320040 h 2204720"/>
              <a:gd name="connsiteX192" fmla="*/ 889000 w 6177280"/>
              <a:gd name="connsiteY192" fmla="*/ 406400 h 2204720"/>
              <a:gd name="connsiteX193" fmla="*/ 822960 w 6177280"/>
              <a:gd name="connsiteY193" fmla="*/ 462280 h 2204720"/>
              <a:gd name="connsiteX194" fmla="*/ 685800 w 6177280"/>
              <a:gd name="connsiteY194" fmla="*/ 518160 h 2204720"/>
              <a:gd name="connsiteX195" fmla="*/ 467360 w 6177280"/>
              <a:gd name="connsiteY195" fmla="*/ 589280 h 2204720"/>
              <a:gd name="connsiteX196" fmla="*/ 370840 w 6177280"/>
              <a:gd name="connsiteY196" fmla="*/ 523240 h 2204720"/>
              <a:gd name="connsiteX197" fmla="*/ 238760 w 6177280"/>
              <a:gd name="connsiteY197" fmla="*/ 553720 h 2204720"/>
              <a:gd name="connsiteX198" fmla="*/ 233680 w 6177280"/>
              <a:gd name="connsiteY198" fmla="*/ 589280 h 2204720"/>
              <a:gd name="connsiteX199" fmla="*/ 233680 w 6177280"/>
              <a:gd name="connsiteY199" fmla="*/ 619760 h 2204720"/>
              <a:gd name="connsiteX200" fmla="*/ 132080 w 6177280"/>
              <a:gd name="connsiteY200" fmla="*/ 574040 h 2204720"/>
              <a:gd name="connsiteX201" fmla="*/ 81280 w 6177280"/>
              <a:gd name="connsiteY201" fmla="*/ 579120 h 2204720"/>
              <a:gd name="connsiteX202" fmla="*/ 25400 w 6177280"/>
              <a:gd name="connsiteY202" fmla="*/ 670560 h 2204720"/>
              <a:gd name="connsiteX203" fmla="*/ 0 w 6177280"/>
              <a:gd name="connsiteY203" fmla="*/ 746760 h 2204720"/>
              <a:gd name="connsiteX204" fmla="*/ 0 w 6177280"/>
              <a:gd name="connsiteY204" fmla="*/ 894080 h 2204720"/>
              <a:gd name="connsiteX205" fmla="*/ 60960 w 6177280"/>
              <a:gd name="connsiteY205" fmla="*/ 949960 h 2204720"/>
              <a:gd name="connsiteX206" fmla="*/ 30480 w 6177280"/>
              <a:gd name="connsiteY206" fmla="*/ 1061720 h 2204720"/>
              <a:gd name="connsiteX207" fmla="*/ 30480 w 6177280"/>
              <a:gd name="connsiteY207" fmla="*/ 1209040 h 2204720"/>
              <a:gd name="connsiteX208" fmla="*/ 35560 w 6177280"/>
              <a:gd name="connsiteY208" fmla="*/ 1330960 h 2204720"/>
              <a:gd name="connsiteX209" fmla="*/ 96520 w 6177280"/>
              <a:gd name="connsiteY209" fmla="*/ 1427480 h 2204720"/>
              <a:gd name="connsiteX210" fmla="*/ 162560 w 6177280"/>
              <a:gd name="connsiteY210" fmla="*/ 1544320 h 2204720"/>
              <a:gd name="connsiteX211" fmla="*/ 243840 w 6177280"/>
              <a:gd name="connsiteY211" fmla="*/ 1610360 h 2204720"/>
              <a:gd name="connsiteX212" fmla="*/ 340360 w 6177280"/>
              <a:gd name="connsiteY212" fmla="*/ 1681480 h 2204720"/>
              <a:gd name="connsiteX213" fmla="*/ 421640 w 6177280"/>
              <a:gd name="connsiteY213" fmla="*/ 1737360 h 2204720"/>
              <a:gd name="connsiteX214" fmla="*/ 518160 w 6177280"/>
              <a:gd name="connsiteY214" fmla="*/ 1788160 h 2204720"/>
              <a:gd name="connsiteX215" fmla="*/ 629920 w 6177280"/>
              <a:gd name="connsiteY215" fmla="*/ 1854200 h 2204720"/>
              <a:gd name="connsiteX216" fmla="*/ 726440 w 6177280"/>
              <a:gd name="connsiteY216" fmla="*/ 1905000 h 2204720"/>
              <a:gd name="connsiteX217" fmla="*/ 797560 w 6177280"/>
              <a:gd name="connsiteY217" fmla="*/ 1930400 h 2204720"/>
              <a:gd name="connsiteX218" fmla="*/ 894080 w 6177280"/>
              <a:gd name="connsiteY218" fmla="*/ 2026920 h 2204720"/>
              <a:gd name="connsiteX219" fmla="*/ 975360 w 6177280"/>
              <a:gd name="connsiteY219" fmla="*/ 2057400 h 2204720"/>
              <a:gd name="connsiteX220" fmla="*/ 1076960 w 6177280"/>
              <a:gd name="connsiteY220" fmla="*/ 2123440 h 2204720"/>
              <a:gd name="connsiteX221" fmla="*/ 1168400 w 6177280"/>
              <a:gd name="connsiteY221" fmla="*/ 2143760 h 2204720"/>
              <a:gd name="connsiteX222" fmla="*/ 1254760 w 6177280"/>
              <a:gd name="connsiteY222" fmla="*/ 2148840 h 2204720"/>
              <a:gd name="connsiteX223" fmla="*/ 1356360 w 6177280"/>
              <a:gd name="connsiteY223" fmla="*/ 2148840 h 2204720"/>
              <a:gd name="connsiteX224" fmla="*/ 1483360 w 6177280"/>
              <a:gd name="connsiteY224" fmla="*/ 2143760 h 2204720"/>
              <a:gd name="connsiteX225" fmla="*/ 1549400 w 6177280"/>
              <a:gd name="connsiteY225" fmla="*/ 2143760 h 2204720"/>
              <a:gd name="connsiteX226" fmla="*/ 1635760 w 6177280"/>
              <a:gd name="connsiteY226" fmla="*/ 2037080 h 2204720"/>
              <a:gd name="connsiteX227" fmla="*/ 1696720 w 6177280"/>
              <a:gd name="connsiteY227" fmla="*/ 1996440 h 2204720"/>
              <a:gd name="connsiteX228" fmla="*/ 1772920 w 6177280"/>
              <a:gd name="connsiteY228" fmla="*/ 1986280 h 2204720"/>
              <a:gd name="connsiteX229" fmla="*/ 1884680 w 6177280"/>
              <a:gd name="connsiteY229" fmla="*/ 1955800 h 2204720"/>
              <a:gd name="connsiteX230" fmla="*/ 1915160 w 6177280"/>
              <a:gd name="connsiteY230" fmla="*/ 1991360 h 2204720"/>
              <a:gd name="connsiteX231" fmla="*/ 1960880 w 6177280"/>
              <a:gd name="connsiteY231" fmla="*/ 2047240 h 2204720"/>
              <a:gd name="connsiteX232" fmla="*/ 1960880 w 6177280"/>
              <a:gd name="connsiteY232" fmla="*/ 2047240 h 2204720"/>
              <a:gd name="connsiteX233" fmla="*/ 2001520 w 6177280"/>
              <a:gd name="connsiteY233" fmla="*/ 2026920 h 2204720"/>
              <a:gd name="connsiteX234" fmla="*/ 2052320 w 6177280"/>
              <a:gd name="connsiteY234" fmla="*/ 1996440 h 2204720"/>
              <a:gd name="connsiteX235" fmla="*/ 2148840 w 6177280"/>
              <a:gd name="connsiteY235" fmla="*/ 1935480 h 2204720"/>
              <a:gd name="connsiteX236" fmla="*/ 2240280 w 6177280"/>
              <a:gd name="connsiteY236" fmla="*/ 1920240 h 2204720"/>
              <a:gd name="connsiteX237" fmla="*/ 2235200 w 6177280"/>
              <a:gd name="connsiteY237" fmla="*/ 2037080 h 2204720"/>
              <a:gd name="connsiteX238" fmla="*/ 2301240 w 6177280"/>
              <a:gd name="connsiteY238" fmla="*/ 2072640 h 2204720"/>
              <a:gd name="connsiteX239" fmla="*/ 2397760 w 6177280"/>
              <a:gd name="connsiteY239" fmla="*/ 2082800 h 2204720"/>
              <a:gd name="connsiteX240" fmla="*/ 2509520 w 6177280"/>
              <a:gd name="connsiteY240" fmla="*/ 2087880 h 2204720"/>
              <a:gd name="connsiteX241" fmla="*/ 2600960 w 6177280"/>
              <a:gd name="connsiteY241" fmla="*/ 2087880 h 2204720"/>
              <a:gd name="connsiteX242" fmla="*/ 2636520 w 6177280"/>
              <a:gd name="connsiteY242" fmla="*/ 2037080 h 2204720"/>
              <a:gd name="connsiteX243" fmla="*/ 2636520 w 6177280"/>
              <a:gd name="connsiteY243" fmla="*/ 2037080 h 2204720"/>
              <a:gd name="connsiteX244" fmla="*/ 2717800 w 6177280"/>
              <a:gd name="connsiteY244" fmla="*/ 2062480 h 2204720"/>
              <a:gd name="connsiteX245" fmla="*/ 2738120 w 6177280"/>
              <a:gd name="connsiteY245" fmla="*/ 2087880 h 2204720"/>
              <a:gd name="connsiteX246" fmla="*/ 2778760 w 6177280"/>
              <a:gd name="connsiteY246" fmla="*/ 2113280 h 2204720"/>
              <a:gd name="connsiteX247" fmla="*/ 2829560 w 6177280"/>
              <a:gd name="connsiteY247" fmla="*/ 2082800 h 2204720"/>
              <a:gd name="connsiteX248" fmla="*/ 2839720 w 6177280"/>
              <a:gd name="connsiteY248" fmla="*/ 2092960 h 2204720"/>
              <a:gd name="connsiteX249" fmla="*/ 2890520 w 6177280"/>
              <a:gd name="connsiteY249" fmla="*/ 2123440 h 2204720"/>
              <a:gd name="connsiteX250" fmla="*/ 2971800 w 6177280"/>
              <a:gd name="connsiteY250" fmla="*/ 2118360 h 2204720"/>
              <a:gd name="connsiteX251" fmla="*/ 3007360 w 6177280"/>
              <a:gd name="connsiteY251" fmla="*/ 2123440 h 2204720"/>
              <a:gd name="connsiteX252" fmla="*/ 3119120 w 6177280"/>
              <a:gd name="connsiteY252" fmla="*/ 2133600 h 2204720"/>
              <a:gd name="connsiteX253" fmla="*/ 3195320 w 6177280"/>
              <a:gd name="connsiteY253" fmla="*/ 2138680 h 2204720"/>
              <a:gd name="connsiteX254" fmla="*/ 3276600 w 6177280"/>
              <a:gd name="connsiteY254" fmla="*/ 2148840 h 2204720"/>
              <a:gd name="connsiteX255" fmla="*/ 3464560 w 6177280"/>
              <a:gd name="connsiteY255" fmla="*/ 2143760 h 2204720"/>
              <a:gd name="connsiteX256" fmla="*/ 3525520 w 6177280"/>
              <a:gd name="connsiteY256" fmla="*/ 2143760 h 2204720"/>
              <a:gd name="connsiteX257" fmla="*/ 3632200 w 6177280"/>
              <a:gd name="connsiteY257" fmla="*/ 2143760 h 2204720"/>
              <a:gd name="connsiteX258" fmla="*/ 3677920 w 6177280"/>
              <a:gd name="connsiteY258" fmla="*/ 2143760 h 2204720"/>
              <a:gd name="connsiteX259" fmla="*/ 3830320 w 6177280"/>
              <a:gd name="connsiteY259" fmla="*/ 2148840 h 2204720"/>
              <a:gd name="connsiteX260" fmla="*/ 3926840 w 6177280"/>
              <a:gd name="connsiteY260" fmla="*/ 2159000 h 2204720"/>
              <a:gd name="connsiteX261" fmla="*/ 4008120 w 6177280"/>
              <a:gd name="connsiteY261" fmla="*/ 2169160 h 2204720"/>
              <a:gd name="connsiteX262" fmla="*/ 4114800 w 6177280"/>
              <a:gd name="connsiteY262" fmla="*/ 2189480 h 2204720"/>
              <a:gd name="connsiteX263" fmla="*/ 4160520 w 6177280"/>
              <a:gd name="connsiteY263" fmla="*/ 2194560 h 2204720"/>
              <a:gd name="connsiteX264" fmla="*/ 4251960 w 6177280"/>
              <a:gd name="connsiteY264" fmla="*/ 2204720 h 2204720"/>
              <a:gd name="connsiteX265" fmla="*/ 4282440 w 6177280"/>
              <a:gd name="connsiteY265" fmla="*/ 2204720 h 2204720"/>
              <a:gd name="connsiteX266" fmla="*/ 4414520 w 6177280"/>
              <a:gd name="connsiteY266" fmla="*/ 2153920 h 2204720"/>
              <a:gd name="connsiteX267" fmla="*/ 4470400 w 6177280"/>
              <a:gd name="connsiteY267" fmla="*/ 2159000 h 2204720"/>
              <a:gd name="connsiteX268" fmla="*/ 4521200 w 6177280"/>
              <a:gd name="connsiteY268" fmla="*/ 2098040 h 2204720"/>
              <a:gd name="connsiteX269" fmla="*/ 4541520 w 6177280"/>
              <a:gd name="connsiteY269" fmla="*/ 2037080 h 2204720"/>
              <a:gd name="connsiteX270" fmla="*/ 4566920 w 6177280"/>
              <a:gd name="connsiteY270" fmla="*/ 1981200 h 2204720"/>
              <a:gd name="connsiteX271" fmla="*/ 4592320 w 6177280"/>
              <a:gd name="connsiteY271" fmla="*/ 1955800 h 2204720"/>
              <a:gd name="connsiteX272" fmla="*/ 4678680 w 6177280"/>
              <a:gd name="connsiteY272" fmla="*/ 1986280 h 2204720"/>
              <a:gd name="connsiteX273" fmla="*/ 4693920 w 6177280"/>
              <a:gd name="connsiteY273" fmla="*/ 2011680 h 2204720"/>
              <a:gd name="connsiteX274" fmla="*/ 4693920 w 6177280"/>
              <a:gd name="connsiteY274" fmla="*/ 2011680 h 2204720"/>
              <a:gd name="connsiteX275" fmla="*/ 4734560 w 6177280"/>
              <a:gd name="connsiteY275" fmla="*/ 2026920 h 2204720"/>
              <a:gd name="connsiteX276" fmla="*/ 4800600 w 6177280"/>
              <a:gd name="connsiteY276" fmla="*/ 2052320 h 2204720"/>
              <a:gd name="connsiteX277" fmla="*/ 4836160 w 6177280"/>
              <a:gd name="connsiteY277" fmla="*/ 2098040 h 2204720"/>
              <a:gd name="connsiteX278" fmla="*/ 4836160 w 6177280"/>
              <a:gd name="connsiteY278" fmla="*/ 2108200 h 2204720"/>
              <a:gd name="connsiteX279" fmla="*/ 4886960 w 6177280"/>
              <a:gd name="connsiteY279" fmla="*/ 2133600 h 2204720"/>
              <a:gd name="connsiteX280" fmla="*/ 4922520 w 6177280"/>
              <a:gd name="connsiteY280" fmla="*/ 2133600 h 2204720"/>
              <a:gd name="connsiteX281" fmla="*/ 5049520 w 6177280"/>
              <a:gd name="connsiteY281" fmla="*/ 2103120 h 2204720"/>
              <a:gd name="connsiteX282" fmla="*/ 5176520 w 6177280"/>
              <a:gd name="connsiteY282" fmla="*/ 2077720 h 2204720"/>
              <a:gd name="connsiteX283" fmla="*/ 5278120 w 6177280"/>
              <a:gd name="connsiteY283" fmla="*/ 2021840 h 2204720"/>
              <a:gd name="connsiteX284" fmla="*/ 5389880 w 6177280"/>
              <a:gd name="connsiteY284" fmla="*/ 1945640 h 2204720"/>
              <a:gd name="connsiteX285" fmla="*/ 5511800 w 6177280"/>
              <a:gd name="connsiteY285" fmla="*/ 1844040 h 2204720"/>
              <a:gd name="connsiteX286" fmla="*/ 5588000 w 6177280"/>
              <a:gd name="connsiteY286" fmla="*/ 1778000 h 2204720"/>
              <a:gd name="connsiteX287" fmla="*/ 5648960 w 6177280"/>
              <a:gd name="connsiteY287" fmla="*/ 1671320 h 2204720"/>
              <a:gd name="connsiteX288" fmla="*/ 5699760 w 6177280"/>
              <a:gd name="connsiteY288" fmla="*/ 1574800 h 2204720"/>
              <a:gd name="connsiteX289" fmla="*/ 5781040 w 6177280"/>
              <a:gd name="connsiteY289" fmla="*/ 1483360 h 2204720"/>
              <a:gd name="connsiteX290" fmla="*/ 5867400 w 6177280"/>
              <a:gd name="connsiteY290" fmla="*/ 1417320 h 2204720"/>
              <a:gd name="connsiteX291" fmla="*/ 5933440 w 6177280"/>
              <a:gd name="connsiteY291" fmla="*/ 1381760 h 2204720"/>
              <a:gd name="connsiteX292" fmla="*/ 6126480 w 6177280"/>
              <a:gd name="connsiteY292" fmla="*/ 1341120 h 2204720"/>
              <a:gd name="connsiteX293" fmla="*/ 6177280 w 6177280"/>
              <a:gd name="connsiteY293" fmla="*/ 1346200 h 2204720"/>
              <a:gd name="connsiteX294" fmla="*/ 6177280 w 6177280"/>
              <a:gd name="connsiteY294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894840 w 6177280"/>
              <a:gd name="connsiteY133" fmla="*/ 787400 h 2204720"/>
              <a:gd name="connsiteX134" fmla="*/ 1950720 w 6177280"/>
              <a:gd name="connsiteY134" fmla="*/ 812800 h 2204720"/>
              <a:gd name="connsiteX135" fmla="*/ 1981200 w 6177280"/>
              <a:gd name="connsiteY135" fmla="*/ 822960 h 2204720"/>
              <a:gd name="connsiteX136" fmla="*/ 2001520 w 6177280"/>
              <a:gd name="connsiteY136" fmla="*/ 828040 h 2204720"/>
              <a:gd name="connsiteX137" fmla="*/ 2052320 w 6177280"/>
              <a:gd name="connsiteY137" fmla="*/ 817880 h 2204720"/>
              <a:gd name="connsiteX138" fmla="*/ 2062480 w 6177280"/>
              <a:gd name="connsiteY138" fmla="*/ 802640 h 2204720"/>
              <a:gd name="connsiteX139" fmla="*/ 2087880 w 6177280"/>
              <a:gd name="connsiteY139" fmla="*/ 787400 h 2204720"/>
              <a:gd name="connsiteX140" fmla="*/ 2118360 w 6177280"/>
              <a:gd name="connsiteY140" fmla="*/ 756920 h 2204720"/>
              <a:gd name="connsiteX141" fmla="*/ 2148840 w 6177280"/>
              <a:gd name="connsiteY141" fmla="*/ 736600 h 2204720"/>
              <a:gd name="connsiteX142" fmla="*/ 2159000 w 6177280"/>
              <a:gd name="connsiteY142" fmla="*/ 751840 h 2204720"/>
              <a:gd name="connsiteX143" fmla="*/ 2164080 w 6177280"/>
              <a:gd name="connsiteY143" fmla="*/ 767080 h 2204720"/>
              <a:gd name="connsiteX144" fmla="*/ 2174240 w 6177280"/>
              <a:gd name="connsiteY144" fmla="*/ 807720 h 2204720"/>
              <a:gd name="connsiteX145" fmla="*/ 2179320 w 6177280"/>
              <a:gd name="connsiteY145" fmla="*/ 822960 h 2204720"/>
              <a:gd name="connsiteX146" fmla="*/ 2189480 w 6177280"/>
              <a:gd name="connsiteY146" fmla="*/ 843280 h 2204720"/>
              <a:gd name="connsiteX147" fmla="*/ 2189480 w 6177280"/>
              <a:gd name="connsiteY147" fmla="*/ 858520 h 2204720"/>
              <a:gd name="connsiteX148" fmla="*/ 2316480 w 6177280"/>
              <a:gd name="connsiteY148" fmla="*/ 878840 h 2204720"/>
              <a:gd name="connsiteX149" fmla="*/ 2443480 w 6177280"/>
              <a:gd name="connsiteY149" fmla="*/ 1000760 h 2204720"/>
              <a:gd name="connsiteX150" fmla="*/ 2626360 w 6177280"/>
              <a:gd name="connsiteY150" fmla="*/ 1097280 h 2204720"/>
              <a:gd name="connsiteX151" fmla="*/ 2717800 w 6177280"/>
              <a:gd name="connsiteY151" fmla="*/ 1132840 h 2204720"/>
              <a:gd name="connsiteX152" fmla="*/ 2748280 w 6177280"/>
              <a:gd name="connsiteY152" fmla="*/ 1229360 h 2204720"/>
              <a:gd name="connsiteX153" fmla="*/ 2773680 w 6177280"/>
              <a:gd name="connsiteY153" fmla="*/ 1341120 h 2204720"/>
              <a:gd name="connsiteX154" fmla="*/ 2804160 w 6177280"/>
              <a:gd name="connsiteY154" fmla="*/ 1457960 h 2204720"/>
              <a:gd name="connsiteX155" fmla="*/ 2829560 w 6177280"/>
              <a:gd name="connsiteY155" fmla="*/ 1590040 h 2204720"/>
              <a:gd name="connsiteX156" fmla="*/ 2768600 w 6177280"/>
              <a:gd name="connsiteY156" fmla="*/ 1671320 h 2204720"/>
              <a:gd name="connsiteX157" fmla="*/ 2727960 w 6177280"/>
              <a:gd name="connsiteY157" fmla="*/ 1706880 h 2204720"/>
              <a:gd name="connsiteX158" fmla="*/ 2646680 w 6177280"/>
              <a:gd name="connsiteY158" fmla="*/ 1767840 h 2204720"/>
              <a:gd name="connsiteX159" fmla="*/ 2479040 w 6177280"/>
              <a:gd name="connsiteY159" fmla="*/ 1813560 h 2204720"/>
              <a:gd name="connsiteX160" fmla="*/ 2331720 w 6177280"/>
              <a:gd name="connsiteY160" fmla="*/ 1813560 h 2204720"/>
              <a:gd name="connsiteX161" fmla="*/ 2143760 w 6177280"/>
              <a:gd name="connsiteY161" fmla="*/ 1833880 h 2204720"/>
              <a:gd name="connsiteX162" fmla="*/ 1930400 w 6177280"/>
              <a:gd name="connsiteY162" fmla="*/ 1833880 h 2204720"/>
              <a:gd name="connsiteX163" fmla="*/ 1645920 w 6177280"/>
              <a:gd name="connsiteY163" fmla="*/ 1813560 h 2204720"/>
              <a:gd name="connsiteX164" fmla="*/ 1478280 w 6177280"/>
              <a:gd name="connsiteY164" fmla="*/ 1808480 h 2204720"/>
              <a:gd name="connsiteX165" fmla="*/ 1209040 w 6177280"/>
              <a:gd name="connsiteY165" fmla="*/ 1747520 h 2204720"/>
              <a:gd name="connsiteX166" fmla="*/ 1076960 w 6177280"/>
              <a:gd name="connsiteY166" fmla="*/ 1681480 h 2204720"/>
              <a:gd name="connsiteX167" fmla="*/ 904240 w 6177280"/>
              <a:gd name="connsiteY167" fmla="*/ 1651000 h 2204720"/>
              <a:gd name="connsiteX168" fmla="*/ 721360 w 6177280"/>
              <a:gd name="connsiteY168" fmla="*/ 1569720 h 2204720"/>
              <a:gd name="connsiteX169" fmla="*/ 584200 w 6177280"/>
              <a:gd name="connsiteY169" fmla="*/ 1493520 h 2204720"/>
              <a:gd name="connsiteX170" fmla="*/ 477520 w 6177280"/>
              <a:gd name="connsiteY170" fmla="*/ 1386840 h 2204720"/>
              <a:gd name="connsiteX171" fmla="*/ 375920 w 6177280"/>
              <a:gd name="connsiteY171" fmla="*/ 1295400 h 2204720"/>
              <a:gd name="connsiteX172" fmla="*/ 289560 w 6177280"/>
              <a:gd name="connsiteY172" fmla="*/ 1143000 h 2204720"/>
              <a:gd name="connsiteX173" fmla="*/ 304800 w 6177280"/>
              <a:gd name="connsiteY173" fmla="*/ 1036320 h 2204720"/>
              <a:gd name="connsiteX174" fmla="*/ 370840 w 6177280"/>
              <a:gd name="connsiteY174" fmla="*/ 990600 h 2204720"/>
              <a:gd name="connsiteX175" fmla="*/ 431800 w 6177280"/>
              <a:gd name="connsiteY175" fmla="*/ 1000760 h 2204720"/>
              <a:gd name="connsiteX176" fmla="*/ 482600 w 6177280"/>
              <a:gd name="connsiteY176" fmla="*/ 955040 h 2204720"/>
              <a:gd name="connsiteX177" fmla="*/ 568960 w 6177280"/>
              <a:gd name="connsiteY177" fmla="*/ 858520 h 2204720"/>
              <a:gd name="connsiteX178" fmla="*/ 655320 w 6177280"/>
              <a:gd name="connsiteY178" fmla="*/ 838200 h 2204720"/>
              <a:gd name="connsiteX179" fmla="*/ 731520 w 6177280"/>
              <a:gd name="connsiteY179" fmla="*/ 777240 h 2204720"/>
              <a:gd name="connsiteX180" fmla="*/ 798830 w 6177280"/>
              <a:gd name="connsiteY180" fmla="*/ 698924 h 2204720"/>
              <a:gd name="connsiteX181" fmla="*/ 883920 w 6177280"/>
              <a:gd name="connsiteY181" fmla="*/ 645160 h 2204720"/>
              <a:gd name="connsiteX182" fmla="*/ 934720 w 6177280"/>
              <a:gd name="connsiteY182" fmla="*/ 675640 h 2204720"/>
              <a:gd name="connsiteX183" fmla="*/ 975360 w 6177280"/>
              <a:gd name="connsiteY183" fmla="*/ 594360 h 2204720"/>
              <a:gd name="connsiteX184" fmla="*/ 1051560 w 6177280"/>
              <a:gd name="connsiteY184" fmla="*/ 508000 h 2204720"/>
              <a:gd name="connsiteX185" fmla="*/ 1097280 w 6177280"/>
              <a:gd name="connsiteY185" fmla="*/ 411480 h 2204720"/>
              <a:gd name="connsiteX186" fmla="*/ 1163320 w 6177280"/>
              <a:gd name="connsiteY186" fmla="*/ 370840 h 2204720"/>
              <a:gd name="connsiteX187" fmla="*/ 1259840 w 6177280"/>
              <a:gd name="connsiteY187" fmla="*/ 325120 h 2204720"/>
              <a:gd name="connsiteX188" fmla="*/ 1259840 w 6177280"/>
              <a:gd name="connsiteY188" fmla="*/ 259080 h 2204720"/>
              <a:gd name="connsiteX189" fmla="*/ 1178560 w 6177280"/>
              <a:gd name="connsiteY189" fmla="*/ 248920 h 2204720"/>
              <a:gd name="connsiteX190" fmla="*/ 1117600 w 6177280"/>
              <a:gd name="connsiteY190" fmla="*/ 248920 h 2204720"/>
              <a:gd name="connsiteX191" fmla="*/ 965200 w 6177280"/>
              <a:gd name="connsiteY191" fmla="*/ 320040 h 2204720"/>
              <a:gd name="connsiteX192" fmla="*/ 889000 w 6177280"/>
              <a:gd name="connsiteY192" fmla="*/ 406400 h 2204720"/>
              <a:gd name="connsiteX193" fmla="*/ 822960 w 6177280"/>
              <a:gd name="connsiteY193" fmla="*/ 462280 h 2204720"/>
              <a:gd name="connsiteX194" fmla="*/ 685800 w 6177280"/>
              <a:gd name="connsiteY194" fmla="*/ 518160 h 2204720"/>
              <a:gd name="connsiteX195" fmla="*/ 467360 w 6177280"/>
              <a:gd name="connsiteY195" fmla="*/ 589280 h 2204720"/>
              <a:gd name="connsiteX196" fmla="*/ 370840 w 6177280"/>
              <a:gd name="connsiteY196" fmla="*/ 523240 h 2204720"/>
              <a:gd name="connsiteX197" fmla="*/ 238760 w 6177280"/>
              <a:gd name="connsiteY197" fmla="*/ 553720 h 2204720"/>
              <a:gd name="connsiteX198" fmla="*/ 233680 w 6177280"/>
              <a:gd name="connsiteY198" fmla="*/ 589280 h 2204720"/>
              <a:gd name="connsiteX199" fmla="*/ 233680 w 6177280"/>
              <a:gd name="connsiteY199" fmla="*/ 619760 h 2204720"/>
              <a:gd name="connsiteX200" fmla="*/ 132080 w 6177280"/>
              <a:gd name="connsiteY200" fmla="*/ 574040 h 2204720"/>
              <a:gd name="connsiteX201" fmla="*/ 81280 w 6177280"/>
              <a:gd name="connsiteY201" fmla="*/ 579120 h 2204720"/>
              <a:gd name="connsiteX202" fmla="*/ 25400 w 6177280"/>
              <a:gd name="connsiteY202" fmla="*/ 670560 h 2204720"/>
              <a:gd name="connsiteX203" fmla="*/ 0 w 6177280"/>
              <a:gd name="connsiteY203" fmla="*/ 746760 h 2204720"/>
              <a:gd name="connsiteX204" fmla="*/ 0 w 6177280"/>
              <a:gd name="connsiteY204" fmla="*/ 894080 h 2204720"/>
              <a:gd name="connsiteX205" fmla="*/ 60960 w 6177280"/>
              <a:gd name="connsiteY205" fmla="*/ 949960 h 2204720"/>
              <a:gd name="connsiteX206" fmla="*/ 30480 w 6177280"/>
              <a:gd name="connsiteY206" fmla="*/ 1061720 h 2204720"/>
              <a:gd name="connsiteX207" fmla="*/ 30480 w 6177280"/>
              <a:gd name="connsiteY207" fmla="*/ 1209040 h 2204720"/>
              <a:gd name="connsiteX208" fmla="*/ 35560 w 6177280"/>
              <a:gd name="connsiteY208" fmla="*/ 1330960 h 2204720"/>
              <a:gd name="connsiteX209" fmla="*/ 96520 w 6177280"/>
              <a:gd name="connsiteY209" fmla="*/ 1427480 h 2204720"/>
              <a:gd name="connsiteX210" fmla="*/ 162560 w 6177280"/>
              <a:gd name="connsiteY210" fmla="*/ 1544320 h 2204720"/>
              <a:gd name="connsiteX211" fmla="*/ 243840 w 6177280"/>
              <a:gd name="connsiteY211" fmla="*/ 1610360 h 2204720"/>
              <a:gd name="connsiteX212" fmla="*/ 340360 w 6177280"/>
              <a:gd name="connsiteY212" fmla="*/ 1681480 h 2204720"/>
              <a:gd name="connsiteX213" fmla="*/ 421640 w 6177280"/>
              <a:gd name="connsiteY213" fmla="*/ 1737360 h 2204720"/>
              <a:gd name="connsiteX214" fmla="*/ 518160 w 6177280"/>
              <a:gd name="connsiteY214" fmla="*/ 1788160 h 2204720"/>
              <a:gd name="connsiteX215" fmla="*/ 629920 w 6177280"/>
              <a:gd name="connsiteY215" fmla="*/ 1854200 h 2204720"/>
              <a:gd name="connsiteX216" fmla="*/ 726440 w 6177280"/>
              <a:gd name="connsiteY216" fmla="*/ 1905000 h 2204720"/>
              <a:gd name="connsiteX217" fmla="*/ 797560 w 6177280"/>
              <a:gd name="connsiteY217" fmla="*/ 1930400 h 2204720"/>
              <a:gd name="connsiteX218" fmla="*/ 894080 w 6177280"/>
              <a:gd name="connsiteY218" fmla="*/ 2026920 h 2204720"/>
              <a:gd name="connsiteX219" fmla="*/ 975360 w 6177280"/>
              <a:gd name="connsiteY219" fmla="*/ 2057400 h 2204720"/>
              <a:gd name="connsiteX220" fmla="*/ 1076960 w 6177280"/>
              <a:gd name="connsiteY220" fmla="*/ 2123440 h 2204720"/>
              <a:gd name="connsiteX221" fmla="*/ 1168400 w 6177280"/>
              <a:gd name="connsiteY221" fmla="*/ 2143760 h 2204720"/>
              <a:gd name="connsiteX222" fmla="*/ 1254760 w 6177280"/>
              <a:gd name="connsiteY222" fmla="*/ 2148840 h 2204720"/>
              <a:gd name="connsiteX223" fmla="*/ 1356360 w 6177280"/>
              <a:gd name="connsiteY223" fmla="*/ 2148840 h 2204720"/>
              <a:gd name="connsiteX224" fmla="*/ 1483360 w 6177280"/>
              <a:gd name="connsiteY224" fmla="*/ 2143760 h 2204720"/>
              <a:gd name="connsiteX225" fmla="*/ 1549400 w 6177280"/>
              <a:gd name="connsiteY225" fmla="*/ 2143760 h 2204720"/>
              <a:gd name="connsiteX226" fmla="*/ 1635760 w 6177280"/>
              <a:gd name="connsiteY226" fmla="*/ 2037080 h 2204720"/>
              <a:gd name="connsiteX227" fmla="*/ 1696720 w 6177280"/>
              <a:gd name="connsiteY227" fmla="*/ 1996440 h 2204720"/>
              <a:gd name="connsiteX228" fmla="*/ 1772920 w 6177280"/>
              <a:gd name="connsiteY228" fmla="*/ 1986280 h 2204720"/>
              <a:gd name="connsiteX229" fmla="*/ 1884680 w 6177280"/>
              <a:gd name="connsiteY229" fmla="*/ 1955800 h 2204720"/>
              <a:gd name="connsiteX230" fmla="*/ 1915160 w 6177280"/>
              <a:gd name="connsiteY230" fmla="*/ 1991360 h 2204720"/>
              <a:gd name="connsiteX231" fmla="*/ 1960880 w 6177280"/>
              <a:gd name="connsiteY231" fmla="*/ 2047240 h 2204720"/>
              <a:gd name="connsiteX232" fmla="*/ 1960880 w 6177280"/>
              <a:gd name="connsiteY232" fmla="*/ 2047240 h 2204720"/>
              <a:gd name="connsiteX233" fmla="*/ 2001520 w 6177280"/>
              <a:gd name="connsiteY233" fmla="*/ 2026920 h 2204720"/>
              <a:gd name="connsiteX234" fmla="*/ 2052320 w 6177280"/>
              <a:gd name="connsiteY234" fmla="*/ 1996440 h 2204720"/>
              <a:gd name="connsiteX235" fmla="*/ 2148840 w 6177280"/>
              <a:gd name="connsiteY235" fmla="*/ 1935480 h 2204720"/>
              <a:gd name="connsiteX236" fmla="*/ 2240280 w 6177280"/>
              <a:gd name="connsiteY236" fmla="*/ 1920240 h 2204720"/>
              <a:gd name="connsiteX237" fmla="*/ 2235200 w 6177280"/>
              <a:gd name="connsiteY237" fmla="*/ 2037080 h 2204720"/>
              <a:gd name="connsiteX238" fmla="*/ 2301240 w 6177280"/>
              <a:gd name="connsiteY238" fmla="*/ 2072640 h 2204720"/>
              <a:gd name="connsiteX239" fmla="*/ 2397760 w 6177280"/>
              <a:gd name="connsiteY239" fmla="*/ 2082800 h 2204720"/>
              <a:gd name="connsiteX240" fmla="*/ 2509520 w 6177280"/>
              <a:gd name="connsiteY240" fmla="*/ 2087880 h 2204720"/>
              <a:gd name="connsiteX241" fmla="*/ 2600960 w 6177280"/>
              <a:gd name="connsiteY241" fmla="*/ 2087880 h 2204720"/>
              <a:gd name="connsiteX242" fmla="*/ 2636520 w 6177280"/>
              <a:gd name="connsiteY242" fmla="*/ 2037080 h 2204720"/>
              <a:gd name="connsiteX243" fmla="*/ 2636520 w 6177280"/>
              <a:gd name="connsiteY243" fmla="*/ 2037080 h 2204720"/>
              <a:gd name="connsiteX244" fmla="*/ 2717800 w 6177280"/>
              <a:gd name="connsiteY244" fmla="*/ 2062480 h 2204720"/>
              <a:gd name="connsiteX245" fmla="*/ 2738120 w 6177280"/>
              <a:gd name="connsiteY245" fmla="*/ 2087880 h 2204720"/>
              <a:gd name="connsiteX246" fmla="*/ 2778760 w 6177280"/>
              <a:gd name="connsiteY246" fmla="*/ 2113280 h 2204720"/>
              <a:gd name="connsiteX247" fmla="*/ 2829560 w 6177280"/>
              <a:gd name="connsiteY247" fmla="*/ 2082800 h 2204720"/>
              <a:gd name="connsiteX248" fmla="*/ 2839720 w 6177280"/>
              <a:gd name="connsiteY248" fmla="*/ 2092960 h 2204720"/>
              <a:gd name="connsiteX249" fmla="*/ 2890520 w 6177280"/>
              <a:gd name="connsiteY249" fmla="*/ 2123440 h 2204720"/>
              <a:gd name="connsiteX250" fmla="*/ 2971800 w 6177280"/>
              <a:gd name="connsiteY250" fmla="*/ 2118360 h 2204720"/>
              <a:gd name="connsiteX251" fmla="*/ 3007360 w 6177280"/>
              <a:gd name="connsiteY251" fmla="*/ 2123440 h 2204720"/>
              <a:gd name="connsiteX252" fmla="*/ 3119120 w 6177280"/>
              <a:gd name="connsiteY252" fmla="*/ 2133600 h 2204720"/>
              <a:gd name="connsiteX253" fmla="*/ 3195320 w 6177280"/>
              <a:gd name="connsiteY253" fmla="*/ 2138680 h 2204720"/>
              <a:gd name="connsiteX254" fmla="*/ 3276600 w 6177280"/>
              <a:gd name="connsiteY254" fmla="*/ 2148840 h 2204720"/>
              <a:gd name="connsiteX255" fmla="*/ 3464560 w 6177280"/>
              <a:gd name="connsiteY255" fmla="*/ 2143760 h 2204720"/>
              <a:gd name="connsiteX256" fmla="*/ 3525520 w 6177280"/>
              <a:gd name="connsiteY256" fmla="*/ 2143760 h 2204720"/>
              <a:gd name="connsiteX257" fmla="*/ 3632200 w 6177280"/>
              <a:gd name="connsiteY257" fmla="*/ 2143760 h 2204720"/>
              <a:gd name="connsiteX258" fmla="*/ 3677920 w 6177280"/>
              <a:gd name="connsiteY258" fmla="*/ 2143760 h 2204720"/>
              <a:gd name="connsiteX259" fmla="*/ 3830320 w 6177280"/>
              <a:gd name="connsiteY259" fmla="*/ 2148840 h 2204720"/>
              <a:gd name="connsiteX260" fmla="*/ 3926840 w 6177280"/>
              <a:gd name="connsiteY260" fmla="*/ 2159000 h 2204720"/>
              <a:gd name="connsiteX261" fmla="*/ 4008120 w 6177280"/>
              <a:gd name="connsiteY261" fmla="*/ 2169160 h 2204720"/>
              <a:gd name="connsiteX262" fmla="*/ 4114800 w 6177280"/>
              <a:gd name="connsiteY262" fmla="*/ 2189480 h 2204720"/>
              <a:gd name="connsiteX263" fmla="*/ 4160520 w 6177280"/>
              <a:gd name="connsiteY263" fmla="*/ 2194560 h 2204720"/>
              <a:gd name="connsiteX264" fmla="*/ 4251960 w 6177280"/>
              <a:gd name="connsiteY264" fmla="*/ 2204720 h 2204720"/>
              <a:gd name="connsiteX265" fmla="*/ 4282440 w 6177280"/>
              <a:gd name="connsiteY265" fmla="*/ 2204720 h 2204720"/>
              <a:gd name="connsiteX266" fmla="*/ 4414520 w 6177280"/>
              <a:gd name="connsiteY266" fmla="*/ 2153920 h 2204720"/>
              <a:gd name="connsiteX267" fmla="*/ 4470400 w 6177280"/>
              <a:gd name="connsiteY267" fmla="*/ 2159000 h 2204720"/>
              <a:gd name="connsiteX268" fmla="*/ 4521200 w 6177280"/>
              <a:gd name="connsiteY268" fmla="*/ 2098040 h 2204720"/>
              <a:gd name="connsiteX269" fmla="*/ 4541520 w 6177280"/>
              <a:gd name="connsiteY269" fmla="*/ 2037080 h 2204720"/>
              <a:gd name="connsiteX270" fmla="*/ 4566920 w 6177280"/>
              <a:gd name="connsiteY270" fmla="*/ 1981200 h 2204720"/>
              <a:gd name="connsiteX271" fmla="*/ 4592320 w 6177280"/>
              <a:gd name="connsiteY271" fmla="*/ 1955800 h 2204720"/>
              <a:gd name="connsiteX272" fmla="*/ 4678680 w 6177280"/>
              <a:gd name="connsiteY272" fmla="*/ 1986280 h 2204720"/>
              <a:gd name="connsiteX273" fmla="*/ 4693920 w 6177280"/>
              <a:gd name="connsiteY273" fmla="*/ 2011680 h 2204720"/>
              <a:gd name="connsiteX274" fmla="*/ 4693920 w 6177280"/>
              <a:gd name="connsiteY274" fmla="*/ 2011680 h 2204720"/>
              <a:gd name="connsiteX275" fmla="*/ 4734560 w 6177280"/>
              <a:gd name="connsiteY275" fmla="*/ 2026920 h 2204720"/>
              <a:gd name="connsiteX276" fmla="*/ 4800600 w 6177280"/>
              <a:gd name="connsiteY276" fmla="*/ 2052320 h 2204720"/>
              <a:gd name="connsiteX277" fmla="*/ 4836160 w 6177280"/>
              <a:gd name="connsiteY277" fmla="*/ 2098040 h 2204720"/>
              <a:gd name="connsiteX278" fmla="*/ 4836160 w 6177280"/>
              <a:gd name="connsiteY278" fmla="*/ 2108200 h 2204720"/>
              <a:gd name="connsiteX279" fmla="*/ 4886960 w 6177280"/>
              <a:gd name="connsiteY279" fmla="*/ 2133600 h 2204720"/>
              <a:gd name="connsiteX280" fmla="*/ 4922520 w 6177280"/>
              <a:gd name="connsiteY280" fmla="*/ 2133600 h 2204720"/>
              <a:gd name="connsiteX281" fmla="*/ 5049520 w 6177280"/>
              <a:gd name="connsiteY281" fmla="*/ 2103120 h 2204720"/>
              <a:gd name="connsiteX282" fmla="*/ 5176520 w 6177280"/>
              <a:gd name="connsiteY282" fmla="*/ 2077720 h 2204720"/>
              <a:gd name="connsiteX283" fmla="*/ 5278120 w 6177280"/>
              <a:gd name="connsiteY283" fmla="*/ 2021840 h 2204720"/>
              <a:gd name="connsiteX284" fmla="*/ 5389880 w 6177280"/>
              <a:gd name="connsiteY284" fmla="*/ 1945640 h 2204720"/>
              <a:gd name="connsiteX285" fmla="*/ 5511800 w 6177280"/>
              <a:gd name="connsiteY285" fmla="*/ 1844040 h 2204720"/>
              <a:gd name="connsiteX286" fmla="*/ 5588000 w 6177280"/>
              <a:gd name="connsiteY286" fmla="*/ 1778000 h 2204720"/>
              <a:gd name="connsiteX287" fmla="*/ 5648960 w 6177280"/>
              <a:gd name="connsiteY287" fmla="*/ 1671320 h 2204720"/>
              <a:gd name="connsiteX288" fmla="*/ 5699760 w 6177280"/>
              <a:gd name="connsiteY288" fmla="*/ 1574800 h 2204720"/>
              <a:gd name="connsiteX289" fmla="*/ 5781040 w 6177280"/>
              <a:gd name="connsiteY289" fmla="*/ 1483360 h 2204720"/>
              <a:gd name="connsiteX290" fmla="*/ 5867400 w 6177280"/>
              <a:gd name="connsiteY290" fmla="*/ 1417320 h 2204720"/>
              <a:gd name="connsiteX291" fmla="*/ 5933440 w 6177280"/>
              <a:gd name="connsiteY291" fmla="*/ 1381760 h 2204720"/>
              <a:gd name="connsiteX292" fmla="*/ 6126480 w 6177280"/>
              <a:gd name="connsiteY292" fmla="*/ 1341120 h 2204720"/>
              <a:gd name="connsiteX293" fmla="*/ 6177280 w 6177280"/>
              <a:gd name="connsiteY293" fmla="*/ 1346200 h 2204720"/>
              <a:gd name="connsiteX294" fmla="*/ 6177280 w 6177280"/>
              <a:gd name="connsiteY294" fmla="*/ 1203960 h 2204720"/>
              <a:gd name="connsiteX0" fmla="*/ 6177280 w 6177280"/>
              <a:gd name="connsiteY0" fmla="*/ 1203960 h 2204720"/>
              <a:gd name="connsiteX1" fmla="*/ 5974080 w 6177280"/>
              <a:gd name="connsiteY1" fmla="*/ 1219200 h 2204720"/>
              <a:gd name="connsiteX2" fmla="*/ 5750560 w 6177280"/>
              <a:gd name="connsiteY2" fmla="*/ 1254760 h 2204720"/>
              <a:gd name="connsiteX3" fmla="*/ 5628640 w 6177280"/>
              <a:gd name="connsiteY3" fmla="*/ 1300480 h 2204720"/>
              <a:gd name="connsiteX4" fmla="*/ 5496560 w 6177280"/>
              <a:gd name="connsiteY4" fmla="*/ 1376680 h 2204720"/>
              <a:gd name="connsiteX5" fmla="*/ 5400040 w 6177280"/>
              <a:gd name="connsiteY5" fmla="*/ 1422400 h 2204720"/>
              <a:gd name="connsiteX6" fmla="*/ 5344160 w 6177280"/>
              <a:gd name="connsiteY6" fmla="*/ 1493520 h 2204720"/>
              <a:gd name="connsiteX7" fmla="*/ 5298440 w 6177280"/>
              <a:gd name="connsiteY7" fmla="*/ 1549400 h 2204720"/>
              <a:gd name="connsiteX8" fmla="*/ 5247640 w 6177280"/>
              <a:gd name="connsiteY8" fmla="*/ 1605280 h 2204720"/>
              <a:gd name="connsiteX9" fmla="*/ 5151120 w 6177280"/>
              <a:gd name="connsiteY9" fmla="*/ 1671320 h 2204720"/>
              <a:gd name="connsiteX10" fmla="*/ 5029200 w 6177280"/>
              <a:gd name="connsiteY10" fmla="*/ 1701800 h 2204720"/>
              <a:gd name="connsiteX11" fmla="*/ 4897120 w 6177280"/>
              <a:gd name="connsiteY11" fmla="*/ 1722120 h 2204720"/>
              <a:gd name="connsiteX12" fmla="*/ 4744720 w 6177280"/>
              <a:gd name="connsiteY12" fmla="*/ 1757680 h 2204720"/>
              <a:gd name="connsiteX13" fmla="*/ 4602480 w 6177280"/>
              <a:gd name="connsiteY13" fmla="*/ 1757680 h 2204720"/>
              <a:gd name="connsiteX14" fmla="*/ 4500880 w 6177280"/>
              <a:gd name="connsiteY14" fmla="*/ 1752600 h 2204720"/>
              <a:gd name="connsiteX15" fmla="*/ 4378960 w 6177280"/>
              <a:gd name="connsiteY15" fmla="*/ 1752600 h 2204720"/>
              <a:gd name="connsiteX16" fmla="*/ 4267200 w 6177280"/>
              <a:gd name="connsiteY16" fmla="*/ 1742440 h 2204720"/>
              <a:gd name="connsiteX17" fmla="*/ 4155440 w 6177280"/>
              <a:gd name="connsiteY17" fmla="*/ 1727200 h 2204720"/>
              <a:gd name="connsiteX18" fmla="*/ 4043680 w 6177280"/>
              <a:gd name="connsiteY18" fmla="*/ 1701800 h 2204720"/>
              <a:gd name="connsiteX19" fmla="*/ 3931920 w 6177280"/>
              <a:gd name="connsiteY19" fmla="*/ 1666240 h 2204720"/>
              <a:gd name="connsiteX20" fmla="*/ 3860800 w 6177280"/>
              <a:gd name="connsiteY20" fmla="*/ 1595120 h 2204720"/>
              <a:gd name="connsiteX21" fmla="*/ 3779520 w 6177280"/>
              <a:gd name="connsiteY21" fmla="*/ 1524000 h 2204720"/>
              <a:gd name="connsiteX22" fmla="*/ 3693160 w 6177280"/>
              <a:gd name="connsiteY22" fmla="*/ 1457960 h 2204720"/>
              <a:gd name="connsiteX23" fmla="*/ 3627120 w 6177280"/>
              <a:gd name="connsiteY23" fmla="*/ 1381760 h 2204720"/>
              <a:gd name="connsiteX24" fmla="*/ 3550920 w 6177280"/>
              <a:gd name="connsiteY24" fmla="*/ 1330960 h 2204720"/>
              <a:gd name="connsiteX25" fmla="*/ 3469640 w 6177280"/>
              <a:gd name="connsiteY25" fmla="*/ 1275080 h 2204720"/>
              <a:gd name="connsiteX26" fmla="*/ 3413760 w 6177280"/>
              <a:gd name="connsiteY26" fmla="*/ 1224280 h 2204720"/>
              <a:gd name="connsiteX27" fmla="*/ 3357880 w 6177280"/>
              <a:gd name="connsiteY27" fmla="*/ 1168400 h 2204720"/>
              <a:gd name="connsiteX28" fmla="*/ 3276600 w 6177280"/>
              <a:gd name="connsiteY28" fmla="*/ 1137920 h 2204720"/>
              <a:gd name="connsiteX29" fmla="*/ 3175000 w 6177280"/>
              <a:gd name="connsiteY29" fmla="*/ 1082040 h 2204720"/>
              <a:gd name="connsiteX30" fmla="*/ 3042920 w 6177280"/>
              <a:gd name="connsiteY30" fmla="*/ 1031240 h 2204720"/>
              <a:gd name="connsiteX31" fmla="*/ 2946400 w 6177280"/>
              <a:gd name="connsiteY31" fmla="*/ 1000760 h 2204720"/>
              <a:gd name="connsiteX32" fmla="*/ 2849880 w 6177280"/>
              <a:gd name="connsiteY32" fmla="*/ 955040 h 2204720"/>
              <a:gd name="connsiteX33" fmla="*/ 2783840 w 6177280"/>
              <a:gd name="connsiteY33" fmla="*/ 878840 h 2204720"/>
              <a:gd name="connsiteX34" fmla="*/ 2778760 w 6177280"/>
              <a:gd name="connsiteY34" fmla="*/ 833120 h 2204720"/>
              <a:gd name="connsiteX35" fmla="*/ 2809240 w 6177280"/>
              <a:gd name="connsiteY35" fmla="*/ 777240 h 2204720"/>
              <a:gd name="connsiteX36" fmla="*/ 2860040 w 6177280"/>
              <a:gd name="connsiteY36" fmla="*/ 721360 h 2204720"/>
              <a:gd name="connsiteX37" fmla="*/ 2900680 w 6177280"/>
              <a:gd name="connsiteY37" fmla="*/ 675640 h 2204720"/>
              <a:gd name="connsiteX38" fmla="*/ 2941320 w 6177280"/>
              <a:gd name="connsiteY38" fmla="*/ 645160 h 2204720"/>
              <a:gd name="connsiteX39" fmla="*/ 2997200 w 6177280"/>
              <a:gd name="connsiteY39" fmla="*/ 579120 h 2204720"/>
              <a:gd name="connsiteX40" fmla="*/ 3032760 w 6177280"/>
              <a:gd name="connsiteY40" fmla="*/ 553720 h 2204720"/>
              <a:gd name="connsiteX41" fmla="*/ 3027680 w 6177280"/>
              <a:gd name="connsiteY41" fmla="*/ 594360 h 2204720"/>
              <a:gd name="connsiteX42" fmla="*/ 3002280 w 6177280"/>
              <a:gd name="connsiteY42" fmla="*/ 629920 h 2204720"/>
              <a:gd name="connsiteX43" fmla="*/ 3037840 w 6177280"/>
              <a:gd name="connsiteY43" fmla="*/ 655320 h 2204720"/>
              <a:gd name="connsiteX44" fmla="*/ 3068320 w 6177280"/>
              <a:gd name="connsiteY44" fmla="*/ 614680 h 2204720"/>
              <a:gd name="connsiteX45" fmla="*/ 3093720 w 6177280"/>
              <a:gd name="connsiteY45" fmla="*/ 558800 h 2204720"/>
              <a:gd name="connsiteX46" fmla="*/ 3114040 w 6177280"/>
              <a:gd name="connsiteY46" fmla="*/ 502920 h 2204720"/>
              <a:gd name="connsiteX47" fmla="*/ 3144520 w 6177280"/>
              <a:gd name="connsiteY47" fmla="*/ 447040 h 2204720"/>
              <a:gd name="connsiteX48" fmla="*/ 3164840 w 6177280"/>
              <a:gd name="connsiteY48" fmla="*/ 416560 h 2204720"/>
              <a:gd name="connsiteX49" fmla="*/ 3195320 w 6177280"/>
              <a:gd name="connsiteY49" fmla="*/ 381000 h 2204720"/>
              <a:gd name="connsiteX50" fmla="*/ 3241040 w 6177280"/>
              <a:gd name="connsiteY50" fmla="*/ 330200 h 2204720"/>
              <a:gd name="connsiteX51" fmla="*/ 3261360 w 6177280"/>
              <a:gd name="connsiteY51" fmla="*/ 284480 h 2204720"/>
              <a:gd name="connsiteX52" fmla="*/ 3276600 w 6177280"/>
              <a:gd name="connsiteY52" fmla="*/ 223520 h 2204720"/>
              <a:gd name="connsiteX53" fmla="*/ 3332480 w 6177280"/>
              <a:gd name="connsiteY53" fmla="*/ 177800 h 2204720"/>
              <a:gd name="connsiteX54" fmla="*/ 3388360 w 6177280"/>
              <a:gd name="connsiteY54" fmla="*/ 187960 h 2204720"/>
              <a:gd name="connsiteX55" fmla="*/ 3439160 w 6177280"/>
              <a:gd name="connsiteY55" fmla="*/ 152400 h 2204720"/>
              <a:gd name="connsiteX56" fmla="*/ 3515360 w 6177280"/>
              <a:gd name="connsiteY56" fmla="*/ 121920 h 2204720"/>
              <a:gd name="connsiteX57" fmla="*/ 3581400 w 6177280"/>
              <a:gd name="connsiteY57" fmla="*/ 96520 h 2204720"/>
              <a:gd name="connsiteX58" fmla="*/ 3500120 w 6177280"/>
              <a:gd name="connsiteY58" fmla="*/ 15240 h 2204720"/>
              <a:gd name="connsiteX59" fmla="*/ 3459480 w 6177280"/>
              <a:gd name="connsiteY59" fmla="*/ 0 h 2204720"/>
              <a:gd name="connsiteX60" fmla="*/ 3403600 w 6177280"/>
              <a:gd name="connsiteY60" fmla="*/ 0 h 2204720"/>
              <a:gd name="connsiteX61" fmla="*/ 3337560 w 6177280"/>
              <a:gd name="connsiteY61" fmla="*/ 0 h 2204720"/>
              <a:gd name="connsiteX62" fmla="*/ 3327400 w 6177280"/>
              <a:gd name="connsiteY62" fmla="*/ 30480 h 2204720"/>
              <a:gd name="connsiteX63" fmla="*/ 3347720 w 6177280"/>
              <a:gd name="connsiteY63" fmla="*/ 66040 h 2204720"/>
              <a:gd name="connsiteX64" fmla="*/ 3317240 w 6177280"/>
              <a:gd name="connsiteY64" fmla="*/ 66040 h 2204720"/>
              <a:gd name="connsiteX65" fmla="*/ 3296920 w 6177280"/>
              <a:gd name="connsiteY65" fmla="*/ 66040 h 2204720"/>
              <a:gd name="connsiteX66" fmla="*/ 3256280 w 6177280"/>
              <a:gd name="connsiteY66" fmla="*/ 45720 h 2204720"/>
              <a:gd name="connsiteX67" fmla="*/ 3195320 w 6177280"/>
              <a:gd name="connsiteY67" fmla="*/ 60960 h 2204720"/>
              <a:gd name="connsiteX68" fmla="*/ 3159760 w 6177280"/>
              <a:gd name="connsiteY68" fmla="*/ 106680 h 2204720"/>
              <a:gd name="connsiteX69" fmla="*/ 3103880 w 6177280"/>
              <a:gd name="connsiteY69" fmla="*/ 132080 h 2204720"/>
              <a:gd name="connsiteX70" fmla="*/ 3103880 w 6177280"/>
              <a:gd name="connsiteY70" fmla="*/ 223520 h 2204720"/>
              <a:gd name="connsiteX71" fmla="*/ 3088640 w 6177280"/>
              <a:gd name="connsiteY71" fmla="*/ 259080 h 2204720"/>
              <a:gd name="connsiteX72" fmla="*/ 3048000 w 6177280"/>
              <a:gd name="connsiteY72" fmla="*/ 304800 h 2204720"/>
              <a:gd name="connsiteX73" fmla="*/ 3002280 w 6177280"/>
              <a:gd name="connsiteY73" fmla="*/ 330200 h 2204720"/>
              <a:gd name="connsiteX74" fmla="*/ 2971800 w 6177280"/>
              <a:gd name="connsiteY74" fmla="*/ 350520 h 2204720"/>
              <a:gd name="connsiteX75" fmla="*/ 2900680 w 6177280"/>
              <a:gd name="connsiteY75" fmla="*/ 396240 h 2204720"/>
              <a:gd name="connsiteX76" fmla="*/ 2890520 w 6177280"/>
              <a:gd name="connsiteY76" fmla="*/ 350520 h 2204720"/>
              <a:gd name="connsiteX77" fmla="*/ 2900680 w 6177280"/>
              <a:gd name="connsiteY77" fmla="*/ 289560 h 2204720"/>
              <a:gd name="connsiteX78" fmla="*/ 2921000 w 6177280"/>
              <a:gd name="connsiteY78" fmla="*/ 238760 h 2204720"/>
              <a:gd name="connsiteX79" fmla="*/ 2910840 w 6177280"/>
              <a:gd name="connsiteY79" fmla="*/ 203200 h 2204720"/>
              <a:gd name="connsiteX80" fmla="*/ 2895600 w 6177280"/>
              <a:gd name="connsiteY80" fmla="*/ 213360 h 2204720"/>
              <a:gd name="connsiteX81" fmla="*/ 2849880 w 6177280"/>
              <a:gd name="connsiteY81" fmla="*/ 243840 h 2204720"/>
              <a:gd name="connsiteX82" fmla="*/ 2819400 w 6177280"/>
              <a:gd name="connsiteY82" fmla="*/ 264160 h 2204720"/>
              <a:gd name="connsiteX83" fmla="*/ 2778760 w 6177280"/>
              <a:gd name="connsiteY83" fmla="*/ 274320 h 2204720"/>
              <a:gd name="connsiteX84" fmla="*/ 2778760 w 6177280"/>
              <a:gd name="connsiteY84" fmla="*/ 238760 h 2204720"/>
              <a:gd name="connsiteX85" fmla="*/ 2743200 w 6177280"/>
              <a:gd name="connsiteY85" fmla="*/ 279400 h 2204720"/>
              <a:gd name="connsiteX86" fmla="*/ 2717800 w 6177280"/>
              <a:gd name="connsiteY86" fmla="*/ 279400 h 2204720"/>
              <a:gd name="connsiteX87" fmla="*/ 2702560 w 6177280"/>
              <a:gd name="connsiteY87" fmla="*/ 208280 h 2204720"/>
              <a:gd name="connsiteX88" fmla="*/ 2626360 w 6177280"/>
              <a:gd name="connsiteY88" fmla="*/ 233680 h 2204720"/>
              <a:gd name="connsiteX89" fmla="*/ 2463800 w 6177280"/>
              <a:gd name="connsiteY89" fmla="*/ 238760 h 2204720"/>
              <a:gd name="connsiteX90" fmla="*/ 2346960 w 6177280"/>
              <a:gd name="connsiteY90" fmla="*/ 259080 h 2204720"/>
              <a:gd name="connsiteX91" fmla="*/ 2265680 w 6177280"/>
              <a:gd name="connsiteY91" fmla="*/ 289560 h 2204720"/>
              <a:gd name="connsiteX92" fmla="*/ 2194560 w 6177280"/>
              <a:gd name="connsiteY92" fmla="*/ 335280 h 2204720"/>
              <a:gd name="connsiteX93" fmla="*/ 2275840 w 6177280"/>
              <a:gd name="connsiteY93" fmla="*/ 416560 h 2204720"/>
              <a:gd name="connsiteX94" fmla="*/ 2311400 w 6177280"/>
              <a:gd name="connsiteY94" fmla="*/ 472440 h 2204720"/>
              <a:gd name="connsiteX95" fmla="*/ 2367280 w 6177280"/>
              <a:gd name="connsiteY95" fmla="*/ 523240 h 2204720"/>
              <a:gd name="connsiteX96" fmla="*/ 2392680 w 6177280"/>
              <a:gd name="connsiteY96" fmla="*/ 609600 h 2204720"/>
              <a:gd name="connsiteX97" fmla="*/ 2367280 w 6177280"/>
              <a:gd name="connsiteY97" fmla="*/ 726440 h 2204720"/>
              <a:gd name="connsiteX98" fmla="*/ 2367280 w 6177280"/>
              <a:gd name="connsiteY98" fmla="*/ 772160 h 2204720"/>
              <a:gd name="connsiteX99" fmla="*/ 2311400 w 6177280"/>
              <a:gd name="connsiteY99" fmla="*/ 751840 h 2204720"/>
              <a:gd name="connsiteX100" fmla="*/ 2250440 w 6177280"/>
              <a:gd name="connsiteY100" fmla="*/ 695960 h 2204720"/>
              <a:gd name="connsiteX101" fmla="*/ 2184400 w 6177280"/>
              <a:gd name="connsiteY101" fmla="*/ 655320 h 2204720"/>
              <a:gd name="connsiteX102" fmla="*/ 2113280 w 6177280"/>
              <a:gd name="connsiteY102" fmla="*/ 645160 h 2204720"/>
              <a:gd name="connsiteX103" fmla="*/ 2077720 w 6177280"/>
              <a:gd name="connsiteY103" fmla="*/ 635000 h 2204720"/>
              <a:gd name="connsiteX104" fmla="*/ 2062480 w 6177280"/>
              <a:gd name="connsiteY104" fmla="*/ 568960 h 2204720"/>
              <a:gd name="connsiteX105" fmla="*/ 2072640 w 6177280"/>
              <a:gd name="connsiteY105" fmla="*/ 502920 h 2204720"/>
              <a:gd name="connsiteX106" fmla="*/ 2016760 w 6177280"/>
              <a:gd name="connsiteY106" fmla="*/ 431800 h 2204720"/>
              <a:gd name="connsiteX107" fmla="*/ 2021840 w 6177280"/>
              <a:gd name="connsiteY107" fmla="*/ 370840 h 2204720"/>
              <a:gd name="connsiteX108" fmla="*/ 1996440 w 6177280"/>
              <a:gd name="connsiteY108" fmla="*/ 345440 h 2204720"/>
              <a:gd name="connsiteX109" fmla="*/ 1940560 w 6177280"/>
              <a:gd name="connsiteY109" fmla="*/ 355600 h 2204720"/>
              <a:gd name="connsiteX110" fmla="*/ 1955800 w 6177280"/>
              <a:gd name="connsiteY110" fmla="*/ 406400 h 2204720"/>
              <a:gd name="connsiteX111" fmla="*/ 1976120 w 6177280"/>
              <a:gd name="connsiteY111" fmla="*/ 487680 h 2204720"/>
              <a:gd name="connsiteX112" fmla="*/ 2011680 w 6177280"/>
              <a:gd name="connsiteY112" fmla="*/ 558800 h 2204720"/>
              <a:gd name="connsiteX113" fmla="*/ 1986280 w 6177280"/>
              <a:gd name="connsiteY113" fmla="*/ 589280 h 2204720"/>
              <a:gd name="connsiteX114" fmla="*/ 1899920 w 6177280"/>
              <a:gd name="connsiteY114" fmla="*/ 604520 h 2204720"/>
              <a:gd name="connsiteX115" fmla="*/ 1823720 w 6177280"/>
              <a:gd name="connsiteY115" fmla="*/ 594360 h 2204720"/>
              <a:gd name="connsiteX116" fmla="*/ 1788160 w 6177280"/>
              <a:gd name="connsiteY116" fmla="*/ 543560 h 2204720"/>
              <a:gd name="connsiteX117" fmla="*/ 1788160 w 6177280"/>
              <a:gd name="connsiteY117" fmla="*/ 477520 h 2204720"/>
              <a:gd name="connsiteX118" fmla="*/ 1793240 w 6177280"/>
              <a:gd name="connsiteY118" fmla="*/ 421640 h 2204720"/>
              <a:gd name="connsiteX119" fmla="*/ 1752600 w 6177280"/>
              <a:gd name="connsiteY119" fmla="*/ 375920 h 2204720"/>
              <a:gd name="connsiteX120" fmla="*/ 1717040 w 6177280"/>
              <a:gd name="connsiteY120" fmla="*/ 340360 h 2204720"/>
              <a:gd name="connsiteX121" fmla="*/ 1691640 w 6177280"/>
              <a:gd name="connsiteY121" fmla="*/ 325120 h 2204720"/>
              <a:gd name="connsiteX122" fmla="*/ 1635760 w 6177280"/>
              <a:gd name="connsiteY122" fmla="*/ 350520 h 2204720"/>
              <a:gd name="connsiteX123" fmla="*/ 1574800 w 6177280"/>
              <a:gd name="connsiteY123" fmla="*/ 289560 h 2204720"/>
              <a:gd name="connsiteX124" fmla="*/ 1524000 w 6177280"/>
              <a:gd name="connsiteY124" fmla="*/ 279400 h 2204720"/>
              <a:gd name="connsiteX125" fmla="*/ 1468120 w 6177280"/>
              <a:gd name="connsiteY125" fmla="*/ 299720 h 2204720"/>
              <a:gd name="connsiteX126" fmla="*/ 1524000 w 6177280"/>
              <a:gd name="connsiteY126" fmla="*/ 386080 h 2204720"/>
              <a:gd name="connsiteX127" fmla="*/ 1590040 w 6177280"/>
              <a:gd name="connsiteY127" fmla="*/ 452120 h 2204720"/>
              <a:gd name="connsiteX128" fmla="*/ 1671320 w 6177280"/>
              <a:gd name="connsiteY128" fmla="*/ 528320 h 2204720"/>
              <a:gd name="connsiteX129" fmla="*/ 1701800 w 6177280"/>
              <a:gd name="connsiteY129" fmla="*/ 604520 h 2204720"/>
              <a:gd name="connsiteX130" fmla="*/ 1737360 w 6177280"/>
              <a:gd name="connsiteY130" fmla="*/ 670560 h 2204720"/>
              <a:gd name="connsiteX131" fmla="*/ 1788160 w 6177280"/>
              <a:gd name="connsiteY131" fmla="*/ 716280 h 2204720"/>
              <a:gd name="connsiteX132" fmla="*/ 1874520 w 6177280"/>
              <a:gd name="connsiteY132" fmla="*/ 787400 h 2204720"/>
              <a:gd name="connsiteX133" fmla="*/ 1894840 w 6177280"/>
              <a:gd name="connsiteY133" fmla="*/ 787400 h 2204720"/>
              <a:gd name="connsiteX134" fmla="*/ 1950720 w 6177280"/>
              <a:gd name="connsiteY134" fmla="*/ 812800 h 2204720"/>
              <a:gd name="connsiteX135" fmla="*/ 1981200 w 6177280"/>
              <a:gd name="connsiteY135" fmla="*/ 822960 h 2204720"/>
              <a:gd name="connsiteX136" fmla="*/ 2001520 w 6177280"/>
              <a:gd name="connsiteY136" fmla="*/ 828040 h 2204720"/>
              <a:gd name="connsiteX137" fmla="*/ 2052320 w 6177280"/>
              <a:gd name="connsiteY137" fmla="*/ 817880 h 2204720"/>
              <a:gd name="connsiteX138" fmla="*/ 2062480 w 6177280"/>
              <a:gd name="connsiteY138" fmla="*/ 802640 h 2204720"/>
              <a:gd name="connsiteX139" fmla="*/ 2087880 w 6177280"/>
              <a:gd name="connsiteY139" fmla="*/ 787400 h 2204720"/>
              <a:gd name="connsiteX140" fmla="*/ 2118360 w 6177280"/>
              <a:gd name="connsiteY140" fmla="*/ 756920 h 2204720"/>
              <a:gd name="connsiteX141" fmla="*/ 2148840 w 6177280"/>
              <a:gd name="connsiteY141" fmla="*/ 736600 h 2204720"/>
              <a:gd name="connsiteX142" fmla="*/ 2159000 w 6177280"/>
              <a:gd name="connsiteY142" fmla="*/ 751840 h 2204720"/>
              <a:gd name="connsiteX143" fmla="*/ 2164080 w 6177280"/>
              <a:gd name="connsiteY143" fmla="*/ 767080 h 2204720"/>
              <a:gd name="connsiteX144" fmla="*/ 2174240 w 6177280"/>
              <a:gd name="connsiteY144" fmla="*/ 807720 h 2204720"/>
              <a:gd name="connsiteX145" fmla="*/ 2179320 w 6177280"/>
              <a:gd name="connsiteY145" fmla="*/ 822960 h 2204720"/>
              <a:gd name="connsiteX146" fmla="*/ 2189480 w 6177280"/>
              <a:gd name="connsiteY146" fmla="*/ 843280 h 2204720"/>
              <a:gd name="connsiteX147" fmla="*/ 2189480 w 6177280"/>
              <a:gd name="connsiteY147" fmla="*/ 858520 h 2204720"/>
              <a:gd name="connsiteX148" fmla="*/ 2316480 w 6177280"/>
              <a:gd name="connsiteY148" fmla="*/ 878840 h 2204720"/>
              <a:gd name="connsiteX149" fmla="*/ 2443480 w 6177280"/>
              <a:gd name="connsiteY149" fmla="*/ 1000760 h 2204720"/>
              <a:gd name="connsiteX150" fmla="*/ 2626360 w 6177280"/>
              <a:gd name="connsiteY150" fmla="*/ 1097280 h 2204720"/>
              <a:gd name="connsiteX151" fmla="*/ 2717800 w 6177280"/>
              <a:gd name="connsiteY151" fmla="*/ 1132840 h 2204720"/>
              <a:gd name="connsiteX152" fmla="*/ 2748280 w 6177280"/>
              <a:gd name="connsiteY152" fmla="*/ 1229360 h 2204720"/>
              <a:gd name="connsiteX153" fmla="*/ 2773680 w 6177280"/>
              <a:gd name="connsiteY153" fmla="*/ 1341120 h 2204720"/>
              <a:gd name="connsiteX154" fmla="*/ 2804160 w 6177280"/>
              <a:gd name="connsiteY154" fmla="*/ 1457960 h 2204720"/>
              <a:gd name="connsiteX155" fmla="*/ 2829560 w 6177280"/>
              <a:gd name="connsiteY155" fmla="*/ 1590040 h 2204720"/>
              <a:gd name="connsiteX156" fmla="*/ 2768600 w 6177280"/>
              <a:gd name="connsiteY156" fmla="*/ 1671320 h 2204720"/>
              <a:gd name="connsiteX157" fmla="*/ 2727960 w 6177280"/>
              <a:gd name="connsiteY157" fmla="*/ 1706880 h 2204720"/>
              <a:gd name="connsiteX158" fmla="*/ 2646680 w 6177280"/>
              <a:gd name="connsiteY158" fmla="*/ 1767840 h 2204720"/>
              <a:gd name="connsiteX159" fmla="*/ 2479040 w 6177280"/>
              <a:gd name="connsiteY159" fmla="*/ 1813560 h 2204720"/>
              <a:gd name="connsiteX160" fmla="*/ 2331720 w 6177280"/>
              <a:gd name="connsiteY160" fmla="*/ 1813560 h 2204720"/>
              <a:gd name="connsiteX161" fmla="*/ 2143760 w 6177280"/>
              <a:gd name="connsiteY161" fmla="*/ 1833880 h 2204720"/>
              <a:gd name="connsiteX162" fmla="*/ 1930400 w 6177280"/>
              <a:gd name="connsiteY162" fmla="*/ 1833880 h 2204720"/>
              <a:gd name="connsiteX163" fmla="*/ 1645920 w 6177280"/>
              <a:gd name="connsiteY163" fmla="*/ 1813560 h 2204720"/>
              <a:gd name="connsiteX164" fmla="*/ 1478280 w 6177280"/>
              <a:gd name="connsiteY164" fmla="*/ 1808480 h 2204720"/>
              <a:gd name="connsiteX165" fmla="*/ 1209040 w 6177280"/>
              <a:gd name="connsiteY165" fmla="*/ 1747520 h 2204720"/>
              <a:gd name="connsiteX166" fmla="*/ 1076960 w 6177280"/>
              <a:gd name="connsiteY166" fmla="*/ 1681480 h 2204720"/>
              <a:gd name="connsiteX167" fmla="*/ 904240 w 6177280"/>
              <a:gd name="connsiteY167" fmla="*/ 1651000 h 2204720"/>
              <a:gd name="connsiteX168" fmla="*/ 721360 w 6177280"/>
              <a:gd name="connsiteY168" fmla="*/ 1569720 h 2204720"/>
              <a:gd name="connsiteX169" fmla="*/ 584200 w 6177280"/>
              <a:gd name="connsiteY169" fmla="*/ 1493520 h 2204720"/>
              <a:gd name="connsiteX170" fmla="*/ 477520 w 6177280"/>
              <a:gd name="connsiteY170" fmla="*/ 1386840 h 2204720"/>
              <a:gd name="connsiteX171" fmla="*/ 375920 w 6177280"/>
              <a:gd name="connsiteY171" fmla="*/ 1295400 h 2204720"/>
              <a:gd name="connsiteX172" fmla="*/ 289560 w 6177280"/>
              <a:gd name="connsiteY172" fmla="*/ 1143000 h 2204720"/>
              <a:gd name="connsiteX173" fmla="*/ 304800 w 6177280"/>
              <a:gd name="connsiteY173" fmla="*/ 1036320 h 2204720"/>
              <a:gd name="connsiteX174" fmla="*/ 370840 w 6177280"/>
              <a:gd name="connsiteY174" fmla="*/ 990600 h 2204720"/>
              <a:gd name="connsiteX175" fmla="*/ 431800 w 6177280"/>
              <a:gd name="connsiteY175" fmla="*/ 1000760 h 2204720"/>
              <a:gd name="connsiteX176" fmla="*/ 482600 w 6177280"/>
              <a:gd name="connsiteY176" fmla="*/ 955040 h 2204720"/>
              <a:gd name="connsiteX177" fmla="*/ 568960 w 6177280"/>
              <a:gd name="connsiteY177" fmla="*/ 858520 h 2204720"/>
              <a:gd name="connsiteX178" fmla="*/ 655320 w 6177280"/>
              <a:gd name="connsiteY178" fmla="*/ 838200 h 2204720"/>
              <a:gd name="connsiteX179" fmla="*/ 737870 w 6177280"/>
              <a:gd name="connsiteY179" fmla="*/ 781473 h 2204720"/>
              <a:gd name="connsiteX180" fmla="*/ 798830 w 6177280"/>
              <a:gd name="connsiteY180" fmla="*/ 698924 h 2204720"/>
              <a:gd name="connsiteX181" fmla="*/ 883920 w 6177280"/>
              <a:gd name="connsiteY181" fmla="*/ 645160 h 2204720"/>
              <a:gd name="connsiteX182" fmla="*/ 934720 w 6177280"/>
              <a:gd name="connsiteY182" fmla="*/ 675640 h 2204720"/>
              <a:gd name="connsiteX183" fmla="*/ 975360 w 6177280"/>
              <a:gd name="connsiteY183" fmla="*/ 594360 h 2204720"/>
              <a:gd name="connsiteX184" fmla="*/ 1051560 w 6177280"/>
              <a:gd name="connsiteY184" fmla="*/ 508000 h 2204720"/>
              <a:gd name="connsiteX185" fmla="*/ 1097280 w 6177280"/>
              <a:gd name="connsiteY185" fmla="*/ 411480 h 2204720"/>
              <a:gd name="connsiteX186" fmla="*/ 1163320 w 6177280"/>
              <a:gd name="connsiteY186" fmla="*/ 370840 h 2204720"/>
              <a:gd name="connsiteX187" fmla="*/ 1259840 w 6177280"/>
              <a:gd name="connsiteY187" fmla="*/ 325120 h 2204720"/>
              <a:gd name="connsiteX188" fmla="*/ 1259840 w 6177280"/>
              <a:gd name="connsiteY188" fmla="*/ 259080 h 2204720"/>
              <a:gd name="connsiteX189" fmla="*/ 1178560 w 6177280"/>
              <a:gd name="connsiteY189" fmla="*/ 248920 h 2204720"/>
              <a:gd name="connsiteX190" fmla="*/ 1117600 w 6177280"/>
              <a:gd name="connsiteY190" fmla="*/ 248920 h 2204720"/>
              <a:gd name="connsiteX191" fmla="*/ 965200 w 6177280"/>
              <a:gd name="connsiteY191" fmla="*/ 320040 h 2204720"/>
              <a:gd name="connsiteX192" fmla="*/ 889000 w 6177280"/>
              <a:gd name="connsiteY192" fmla="*/ 406400 h 2204720"/>
              <a:gd name="connsiteX193" fmla="*/ 822960 w 6177280"/>
              <a:gd name="connsiteY193" fmla="*/ 462280 h 2204720"/>
              <a:gd name="connsiteX194" fmla="*/ 685800 w 6177280"/>
              <a:gd name="connsiteY194" fmla="*/ 518160 h 2204720"/>
              <a:gd name="connsiteX195" fmla="*/ 467360 w 6177280"/>
              <a:gd name="connsiteY195" fmla="*/ 589280 h 2204720"/>
              <a:gd name="connsiteX196" fmla="*/ 370840 w 6177280"/>
              <a:gd name="connsiteY196" fmla="*/ 523240 h 2204720"/>
              <a:gd name="connsiteX197" fmla="*/ 238760 w 6177280"/>
              <a:gd name="connsiteY197" fmla="*/ 553720 h 2204720"/>
              <a:gd name="connsiteX198" fmla="*/ 233680 w 6177280"/>
              <a:gd name="connsiteY198" fmla="*/ 589280 h 2204720"/>
              <a:gd name="connsiteX199" fmla="*/ 233680 w 6177280"/>
              <a:gd name="connsiteY199" fmla="*/ 619760 h 2204720"/>
              <a:gd name="connsiteX200" fmla="*/ 132080 w 6177280"/>
              <a:gd name="connsiteY200" fmla="*/ 574040 h 2204720"/>
              <a:gd name="connsiteX201" fmla="*/ 81280 w 6177280"/>
              <a:gd name="connsiteY201" fmla="*/ 579120 h 2204720"/>
              <a:gd name="connsiteX202" fmla="*/ 25400 w 6177280"/>
              <a:gd name="connsiteY202" fmla="*/ 670560 h 2204720"/>
              <a:gd name="connsiteX203" fmla="*/ 0 w 6177280"/>
              <a:gd name="connsiteY203" fmla="*/ 746760 h 2204720"/>
              <a:gd name="connsiteX204" fmla="*/ 0 w 6177280"/>
              <a:gd name="connsiteY204" fmla="*/ 894080 h 2204720"/>
              <a:gd name="connsiteX205" fmla="*/ 60960 w 6177280"/>
              <a:gd name="connsiteY205" fmla="*/ 949960 h 2204720"/>
              <a:gd name="connsiteX206" fmla="*/ 30480 w 6177280"/>
              <a:gd name="connsiteY206" fmla="*/ 1061720 h 2204720"/>
              <a:gd name="connsiteX207" fmla="*/ 30480 w 6177280"/>
              <a:gd name="connsiteY207" fmla="*/ 1209040 h 2204720"/>
              <a:gd name="connsiteX208" fmla="*/ 35560 w 6177280"/>
              <a:gd name="connsiteY208" fmla="*/ 1330960 h 2204720"/>
              <a:gd name="connsiteX209" fmla="*/ 96520 w 6177280"/>
              <a:gd name="connsiteY209" fmla="*/ 1427480 h 2204720"/>
              <a:gd name="connsiteX210" fmla="*/ 162560 w 6177280"/>
              <a:gd name="connsiteY210" fmla="*/ 1544320 h 2204720"/>
              <a:gd name="connsiteX211" fmla="*/ 243840 w 6177280"/>
              <a:gd name="connsiteY211" fmla="*/ 1610360 h 2204720"/>
              <a:gd name="connsiteX212" fmla="*/ 340360 w 6177280"/>
              <a:gd name="connsiteY212" fmla="*/ 1681480 h 2204720"/>
              <a:gd name="connsiteX213" fmla="*/ 421640 w 6177280"/>
              <a:gd name="connsiteY213" fmla="*/ 1737360 h 2204720"/>
              <a:gd name="connsiteX214" fmla="*/ 518160 w 6177280"/>
              <a:gd name="connsiteY214" fmla="*/ 1788160 h 2204720"/>
              <a:gd name="connsiteX215" fmla="*/ 629920 w 6177280"/>
              <a:gd name="connsiteY215" fmla="*/ 1854200 h 2204720"/>
              <a:gd name="connsiteX216" fmla="*/ 726440 w 6177280"/>
              <a:gd name="connsiteY216" fmla="*/ 1905000 h 2204720"/>
              <a:gd name="connsiteX217" fmla="*/ 797560 w 6177280"/>
              <a:gd name="connsiteY217" fmla="*/ 1930400 h 2204720"/>
              <a:gd name="connsiteX218" fmla="*/ 894080 w 6177280"/>
              <a:gd name="connsiteY218" fmla="*/ 2026920 h 2204720"/>
              <a:gd name="connsiteX219" fmla="*/ 975360 w 6177280"/>
              <a:gd name="connsiteY219" fmla="*/ 2057400 h 2204720"/>
              <a:gd name="connsiteX220" fmla="*/ 1076960 w 6177280"/>
              <a:gd name="connsiteY220" fmla="*/ 2123440 h 2204720"/>
              <a:gd name="connsiteX221" fmla="*/ 1168400 w 6177280"/>
              <a:gd name="connsiteY221" fmla="*/ 2143760 h 2204720"/>
              <a:gd name="connsiteX222" fmla="*/ 1254760 w 6177280"/>
              <a:gd name="connsiteY222" fmla="*/ 2148840 h 2204720"/>
              <a:gd name="connsiteX223" fmla="*/ 1356360 w 6177280"/>
              <a:gd name="connsiteY223" fmla="*/ 2148840 h 2204720"/>
              <a:gd name="connsiteX224" fmla="*/ 1483360 w 6177280"/>
              <a:gd name="connsiteY224" fmla="*/ 2143760 h 2204720"/>
              <a:gd name="connsiteX225" fmla="*/ 1549400 w 6177280"/>
              <a:gd name="connsiteY225" fmla="*/ 2143760 h 2204720"/>
              <a:gd name="connsiteX226" fmla="*/ 1635760 w 6177280"/>
              <a:gd name="connsiteY226" fmla="*/ 2037080 h 2204720"/>
              <a:gd name="connsiteX227" fmla="*/ 1696720 w 6177280"/>
              <a:gd name="connsiteY227" fmla="*/ 1996440 h 2204720"/>
              <a:gd name="connsiteX228" fmla="*/ 1772920 w 6177280"/>
              <a:gd name="connsiteY228" fmla="*/ 1986280 h 2204720"/>
              <a:gd name="connsiteX229" fmla="*/ 1884680 w 6177280"/>
              <a:gd name="connsiteY229" fmla="*/ 1955800 h 2204720"/>
              <a:gd name="connsiteX230" fmla="*/ 1915160 w 6177280"/>
              <a:gd name="connsiteY230" fmla="*/ 1991360 h 2204720"/>
              <a:gd name="connsiteX231" fmla="*/ 1960880 w 6177280"/>
              <a:gd name="connsiteY231" fmla="*/ 2047240 h 2204720"/>
              <a:gd name="connsiteX232" fmla="*/ 1960880 w 6177280"/>
              <a:gd name="connsiteY232" fmla="*/ 2047240 h 2204720"/>
              <a:gd name="connsiteX233" fmla="*/ 2001520 w 6177280"/>
              <a:gd name="connsiteY233" fmla="*/ 2026920 h 2204720"/>
              <a:gd name="connsiteX234" fmla="*/ 2052320 w 6177280"/>
              <a:gd name="connsiteY234" fmla="*/ 1996440 h 2204720"/>
              <a:gd name="connsiteX235" fmla="*/ 2148840 w 6177280"/>
              <a:gd name="connsiteY235" fmla="*/ 1935480 h 2204720"/>
              <a:gd name="connsiteX236" fmla="*/ 2240280 w 6177280"/>
              <a:gd name="connsiteY236" fmla="*/ 1920240 h 2204720"/>
              <a:gd name="connsiteX237" fmla="*/ 2235200 w 6177280"/>
              <a:gd name="connsiteY237" fmla="*/ 2037080 h 2204720"/>
              <a:gd name="connsiteX238" fmla="*/ 2301240 w 6177280"/>
              <a:gd name="connsiteY238" fmla="*/ 2072640 h 2204720"/>
              <a:gd name="connsiteX239" fmla="*/ 2397760 w 6177280"/>
              <a:gd name="connsiteY239" fmla="*/ 2082800 h 2204720"/>
              <a:gd name="connsiteX240" fmla="*/ 2509520 w 6177280"/>
              <a:gd name="connsiteY240" fmla="*/ 2087880 h 2204720"/>
              <a:gd name="connsiteX241" fmla="*/ 2600960 w 6177280"/>
              <a:gd name="connsiteY241" fmla="*/ 2087880 h 2204720"/>
              <a:gd name="connsiteX242" fmla="*/ 2636520 w 6177280"/>
              <a:gd name="connsiteY242" fmla="*/ 2037080 h 2204720"/>
              <a:gd name="connsiteX243" fmla="*/ 2636520 w 6177280"/>
              <a:gd name="connsiteY243" fmla="*/ 2037080 h 2204720"/>
              <a:gd name="connsiteX244" fmla="*/ 2717800 w 6177280"/>
              <a:gd name="connsiteY244" fmla="*/ 2062480 h 2204720"/>
              <a:gd name="connsiteX245" fmla="*/ 2738120 w 6177280"/>
              <a:gd name="connsiteY245" fmla="*/ 2087880 h 2204720"/>
              <a:gd name="connsiteX246" fmla="*/ 2778760 w 6177280"/>
              <a:gd name="connsiteY246" fmla="*/ 2113280 h 2204720"/>
              <a:gd name="connsiteX247" fmla="*/ 2829560 w 6177280"/>
              <a:gd name="connsiteY247" fmla="*/ 2082800 h 2204720"/>
              <a:gd name="connsiteX248" fmla="*/ 2839720 w 6177280"/>
              <a:gd name="connsiteY248" fmla="*/ 2092960 h 2204720"/>
              <a:gd name="connsiteX249" fmla="*/ 2890520 w 6177280"/>
              <a:gd name="connsiteY249" fmla="*/ 2123440 h 2204720"/>
              <a:gd name="connsiteX250" fmla="*/ 2971800 w 6177280"/>
              <a:gd name="connsiteY250" fmla="*/ 2118360 h 2204720"/>
              <a:gd name="connsiteX251" fmla="*/ 3007360 w 6177280"/>
              <a:gd name="connsiteY251" fmla="*/ 2123440 h 2204720"/>
              <a:gd name="connsiteX252" fmla="*/ 3119120 w 6177280"/>
              <a:gd name="connsiteY252" fmla="*/ 2133600 h 2204720"/>
              <a:gd name="connsiteX253" fmla="*/ 3195320 w 6177280"/>
              <a:gd name="connsiteY253" fmla="*/ 2138680 h 2204720"/>
              <a:gd name="connsiteX254" fmla="*/ 3276600 w 6177280"/>
              <a:gd name="connsiteY254" fmla="*/ 2148840 h 2204720"/>
              <a:gd name="connsiteX255" fmla="*/ 3464560 w 6177280"/>
              <a:gd name="connsiteY255" fmla="*/ 2143760 h 2204720"/>
              <a:gd name="connsiteX256" fmla="*/ 3525520 w 6177280"/>
              <a:gd name="connsiteY256" fmla="*/ 2143760 h 2204720"/>
              <a:gd name="connsiteX257" fmla="*/ 3632200 w 6177280"/>
              <a:gd name="connsiteY257" fmla="*/ 2143760 h 2204720"/>
              <a:gd name="connsiteX258" fmla="*/ 3677920 w 6177280"/>
              <a:gd name="connsiteY258" fmla="*/ 2143760 h 2204720"/>
              <a:gd name="connsiteX259" fmla="*/ 3830320 w 6177280"/>
              <a:gd name="connsiteY259" fmla="*/ 2148840 h 2204720"/>
              <a:gd name="connsiteX260" fmla="*/ 3926840 w 6177280"/>
              <a:gd name="connsiteY260" fmla="*/ 2159000 h 2204720"/>
              <a:gd name="connsiteX261" fmla="*/ 4008120 w 6177280"/>
              <a:gd name="connsiteY261" fmla="*/ 2169160 h 2204720"/>
              <a:gd name="connsiteX262" fmla="*/ 4114800 w 6177280"/>
              <a:gd name="connsiteY262" fmla="*/ 2189480 h 2204720"/>
              <a:gd name="connsiteX263" fmla="*/ 4160520 w 6177280"/>
              <a:gd name="connsiteY263" fmla="*/ 2194560 h 2204720"/>
              <a:gd name="connsiteX264" fmla="*/ 4251960 w 6177280"/>
              <a:gd name="connsiteY264" fmla="*/ 2204720 h 2204720"/>
              <a:gd name="connsiteX265" fmla="*/ 4282440 w 6177280"/>
              <a:gd name="connsiteY265" fmla="*/ 2204720 h 2204720"/>
              <a:gd name="connsiteX266" fmla="*/ 4414520 w 6177280"/>
              <a:gd name="connsiteY266" fmla="*/ 2153920 h 2204720"/>
              <a:gd name="connsiteX267" fmla="*/ 4470400 w 6177280"/>
              <a:gd name="connsiteY267" fmla="*/ 2159000 h 2204720"/>
              <a:gd name="connsiteX268" fmla="*/ 4521200 w 6177280"/>
              <a:gd name="connsiteY268" fmla="*/ 2098040 h 2204720"/>
              <a:gd name="connsiteX269" fmla="*/ 4541520 w 6177280"/>
              <a:gd name="connsiteY269" fmla="*/ 2037080 h 2204720"/>
              <a:gd name="connsiteX270" fmla="*/ 4566920 w 6177280"/>
              <a:gd name="connsiteY270" fmla="*/ 1981200 h 2204720"/>
              <a:gd name="connsiteX271" fmla="*/ 4592320 w 6177280"/>
              <a:gd name="connsiteY271" fmla="*/ 1955800 h 2204720"/>
              <a:gd name="connsiteX272" fmla="*/ 4678680 w 6177280"/>
              <a:gd name="connsiteY272" fmla="*/ 1986280 h 2204720"/>
              <a:gd name="connsiteX273" fmla="*/ 4693920 w 6177280"/>
              <a:gd name="connsiteY273" fmla="*/ 2011680 h 2204720"/>
              <a:gd name="connsiteX274" fmla="*/ 4693920 w 6177280"/>
              <a:gd name="connsiteY274" fmla="*/ 2011680 h 2204720"/>
              <a:gd name="connsiteX275" fmla="*/ 4734560 w 6177280"/>
              <a:gd name="connsiteY275" fmla="*/ 2026920 h 2204720"/>
              <a:gd name="connsiteX276" fmla="*/ 4800600 w 6177280"/>
              <a:gd name="connsiteY276" fmla="*/ 2052320 h 2204720"/>
              <a:gd name="connsiteX277" fmla="*/ 4836160 w 6177280"/>
              <a:gd name="connsiteY277" fmla="*/ 2098040 h 2204720"/>
              <a:gd name="connsiteX278" fmla="*/ 4836160 w 6177280"/>
              <a:gd name="connsiteY278" fmla="*/ 2108200 h 2204720"/>
              <a:gd name="connsiteX279" fmla="*/ 4886960 w 6177280"/>
              <a:gd name="connsiteY279" fmla="*/ 2133600 h 2204720"/>
              <a:gd name="connsiteX280" fmla="*/ 4922520 w 6177280"/>
              <a:gd name="connsiteY280" fmla="*/ 2133600 h 2204720"/>
              <a:gd name="connsiteX281" fmla="*/ 5049520 w 6177280"/>
              <a:gd name="connsiteY281" fmla="*/ 2103120 h 2204720"/>
              <a:gd name="connsiteX282" fmla="*/ 5176520 w 6177280"/>
              <a:gd name="connsiteY282" fmla="*/ 2077720 h 2204720"/>
              <a:gd name="connsiteX283" fmla="*/ 5278120 w 6177280"/>
              <a:gd name="connsiteY283" fmla="*/ 2021840 h 2204720"/>
              <a:gd name="connsiteX284" fmla="*/ 5389880 w 6177280"/>
              <a:gd name="connsiteY284" fmla="*/ 1945640 h 2204720"/>
              <a:gd name="connsiteX285" fmla="*/ 5511800 w 6177280"/>
              <a:gd name="connsiteY285" fmla="*/ 1844040 h 2204720"/>
              <a:gd name="connsiteX286" fmla="*/ 5588000 w 6177280"/>
              <a:gd name="connsiteY286" fmla="*/ 1778000 h 2204720"/>
              <a:gd name="connsiteX287" fmla="*/ 5648960 w 6177280"/>
              <a:gd name="connsiteY287" fmla="*/ 1671320 h 2204720"/>
              <a:gd name="connsiteX288" fmla="*/ 5699760 w 6177280"/>
              <a:gd name="connsiteY288" fmla="*/ 1574800 h 2204720"/>
              <a:gd name="connsiteX289" fmla="*/ 5781040 w 6177280"/>
              <a:gd name="connsiteY289" fmla="*/ 1483360 h 2204720"/>
              <a:gd name="connsiteX290" fmla="*/ 5867400 w 6177280"/>
              <a:gd name="connsiteY290" fmla="*/ 1417320 h 2204720"/>
              <a:gd name="connsiteX291" fmla="*/ 5933440 w 6177280"/>
              <a:gd name="connsiteY291" fmla="*/ 1381760 h 2204720"/>
              <a:gd name="connsiteX292" fmla="*/ 6126480 w 6177280"/>
              <a:gd name="connsiteY292" fmla="*/ 1341120 h 2204720"/>
              <a:gd name="connsiteX293" fmla="*/ 6177280 w 6177280"/>
              <a:gd name="connsiteY293" fmla="*/ 1346200 h 2204720"/>
              <a:gd name="connsiteX294" fmla="*/ 6177280 w 6177280"/>
              <a:gd name="connsiteY294" fmla="*/ 1203960 h 22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</a:cxnLst>
            <a:rect l="l" t="t" r="r" b="b"/>
            <a:pathLst>
              <a:path w="6177280" h="2204720">
                <a:moveTo>
                  <a:pt x="6177280" y="1203960"/>
                </a:moveTo>
                <a:lnTo>
                  <a:pt x="5974080" y="1219200"/>
                </a:lnTo>
                <a:lnTo>
                  <a:pt x="5750560" y="1254760"/>
                </a:lnTo>
                <a:lnTo>
                  <a:pt x="5628640" y="1300480"/>
                </a:lnTo>
                <a:lnTo>
                  <a:pt x="5496560" y="1376680"/>
                </a:lnTo>
                <a:lnTo>
                  <a:pt x="5400040" y="1422400"/>
                </a:lnTo>
                <a:lnTo>
                  <a:pt x="5344160" y="1493520"/>
                </a:lnTo>
                <a:lnTo>
                  <a:pt x="5298440" y="1549400"/>
                </a:lnTo>
                <a:lnTo>
                  <a:pt x="5247640" y="1605280"/>
                </a:lnTo>
                <a:lnTo>
                  <a:pt x="5151120" y="1671320"/>
                </a:lnTo>
                <a:lnTo>
                  <a:pt x="5029200" y="1701800"/>
                </a:lnTo>
                <a:lnTo>
                  <a:pt x="4897120" y="1722120"/>
                </a:lnTo>
                <a:lnTo>
                  <a:pt x="4744720" y="1757680"/>
                </a:lnTo>
                <a:lnTo>
                  <a:pt x="4602480" y="1757680"/>
                </a:lnTo>
                <a:lnTo>
                  <a:pt x="4500880" y="1752600"/>
                </a:lnTo>
                <a:lnTo>
                  <a:pt x="4378960" y="1752600"/>
                </a:lnTo>
                <a:lnTo>
                  <a:pt x="4267200" y="1742440"/>
                </a:lnTo>
                <a:lnTo>
                  <a:pt x="4155440" y="1727200"/>
                </a:lnTo>
                <a:lnTo>
                  <a:pt x="4043680" y="1701800"/>
                </a:lnTo>
                <a:lnTo>
                  <a:pt x="3931920" y="1666240"/>
                </a:lnTo>
                <a:lnTo>
                  <a:pt x="3860800" y="1595120"/>
                </a:lnTo>
                <a:lnTo>
                  <a:pt x="3779520" y="1524000"/>
                </a:lnTo>
                <a:lnTo>
                  <a:pt x="3693160" y="1457960"/>
                </a:lnTo>
                <a:lnTo>
                  <a:pt x="3627120" y="1381760"/>
                </a:lnTo>
                <a:lnTo>
                  <a:pt x="3550920" y="1330960"/>
                </a:lnTo>
                <a:lnTo>
                  <a:pt x="3469640" y="1275080"/>
                </a:lnTo>
                <a:lnTo>
                  <a:pt x="3413760" y="1224280"/>
                </a:lnTo>
                <a:lnTo>
                  <a:pt x="3357880" y="1168400"/>
                </a:lnTo>
                <a:lnTo>
                  <a:pt x="3276600" y="1137920"/>
                </a:lnTo>
                <a:lnTo>
                  <a:pt x="3175000" y="1082040"/>
                </a:lnTo>
                <a:lnTo>
                  <a:pt x="3042920" y="1031240"/>
                </a:lnTo>
                <a:lnTo>
                  <a:pt x="2946400" y="1000760"/>
                </a:lnTo>
                <a:lnTo>
                  <a:pt x="2849880" y="955040"/>
                </a:lnTo>
                <a:lnTo>
                  <a:pt x="2783840" y="878840"/>
                </a:lnTo>
                <a:lnTo>
                  <a:pt x="2778760" y="833120"/>
                </a:lnTo>
                <a:lnTo>
                  <a:pt x="2809240" y="777240"/>
                </a:lnTo>
                <a:lnTo>
                  <a:pt x="2860040" y="721360"/>
                </a:lnTo>
                <a:lnTo>
                  <a:pt x="2900680" y="675640"/>
                </a:lnTo>
                <a:lnTo>
                  <a:pt x="2941320" y="645160"/>
                </a:lnTo>
                <a:lnTo>
                  <a:pt x="2997200" y="579120"/>
                </a:lnTo>
                <a:lnTo>
                  <a:pt x="3032760" y="553720"/>
                </a:lnTo>
                <a:lnTo>
                  <a:pt x="3027680" y="594360"/>
                </a:lnTo>
                <a:lnTo>
                  <a:pt x="3002280" y="629920"/>
                </a:lnTo>
                <a:lnTo>
                  <a:pt x="3037840" y="655320"/>
                </a:lnTo>
                <a:lnTo>
                  <a:pt x="3068320" y="614680"/>
                </a:lnTo>
                <a:lnTo>
                  <a:pt x="3093720" y="558800"/>
                </a:lnTo>
                <a:lnTo>
                  <a:pt x="3114040" y="502920"/>
                </a:lnTo>
                <a:lnTo>
                  <a:pt x="3144520" y="447040"/>
                </a:lnTo>
                <a:lnTo>
                  <a:pt x="3164840" y="416560"/>
                </a:lnTo>
                <a:lnTo>
                  <a:pt x="3195320" y="381000"/>
                </a:lnTo>
                <a:lnTo>
                  <a:pt x="3241040" y="330200"/>
                </a:lnTo>
                <a:lnTo>
                  <a:pt x="3261360" y="284480"/>
                </a:lnTo>
                <a:lnTo>
                  <a:pt x="3276600" y="223520"/>
                </a:lnTo>
                <a:lnTo>
                  <a:pt x="3332480" y="177800"/>
                </a:lnTo>
                <a:lnTo>
                  <a:pt x="3388360" y="187960"/>
                </a:lnTo>
                <a:lnTo>
                  <a:pt x="3439160" y="152400"/>
                </a:lnTo>
                <a:lnTo>
                  <a:pt x="3515360" y="121920"/>
                </a:lnTo>
                <a:lnTo>
                  <a:pt x="3581400" y="96520"/>
                </a:lnTo>
                <a:lnTo>
                  <a:pt x="3500120" y="15240"/>
                </a:lnTo>
                <a:lnTo>
                  <a:pt x="3459480" y="0"/>
                </a:lnTo>
                <a:lnTo>
                  <a:pt x="3403600" y="0"/>
                </a:lnTo>
                <a:lnTo>
                  <a:pt x="3337560" y="0"/>
                </a:lnTo>
                <a:lnTo>
                  <a:pt x="3327400" y="30480"/>
                </a:lnTo>
                <a:lnTo>
                  <a:pt x="3347720" y="66040"/>
                </a:lnTo>
                <a:lnTo>
                  <a:pt x="3317240" y="66040"/>
                </a:lnTo>
                <a:lnTo>
                  <a:pt x="3296920" y="66040"/>
                </a:lnTo>
                <a:lnTo>
                  <a:pt x="3256280" y="45720"/>
                </a:lnTo>
                <a:lnTo>
                  <a:pt x="3195320" y="60960"/>
                </a:lnTo>
                <a:lnTo>
                  <a:pt x="3159760" y="106680"/>
                </a:lnTo>
                <a:lnTo>
                  <a:pt x="3103880" y="132080"/>
                </a:lnTo>
                <a:lnTo>
                  <a:pt x="3103880" y="223520"/>
                </a:lnTo>
                <a:lnTo>
                  <a:pt x="3088640" y="259080"/>
                </a:lnTo>
                <a:lnTo>
                  <a:pt x="3048000" y="304800"/>
                </a:lnTo>
                <a:lnTo>
                  <a:pt x="3002280" y="330200"/>
                </a:lnTo>
                <a:lnTo>
                  <a:pt x="2971800" y="350520"/>
                </a:lnTo>
                <a:lnTo>
                  <a:pt x="2900680" y="396240"/>
                </a:lnTo>
                <a:lnTo>
                  <a:pt x="2890520" y="350520"/>
                </a:lnTo>
                <a:lnTo>
                  <a:pt x="2900680" y="289560"/>
                </a:lnTo>
                <a:lnTo>
                  <a:pt x="2921000" y="238760"/>
                </a:lnTo>
                <a:lnTo>
                  <a:pt x="2910840" y="203200"/>
                </a:lnTo>
                <a:lnTo>
                  <a:pt x="2895600" y="213360"/>
                </a:lnTo>
                <a:lnTo>
                  <a:pt x="2849880" y="243840"/>
                </a:lnTo>
                <a:lnTo>
                  <a:pt x="2819400" y="264160"/>
                </a:lnTo>
                <a:lnTo>
                  <a:pt x="2778760" y="274320"/>
                </a:lnTo>
                <a:lnTo>
                  <a:pt x="2778760" y="238760"/>
                </a:lnTo>
                <a:lnTo>
                  <a:pt x="2743200" y="279400"/>
                </a:lnTo>
                <a:lnTo>
                  <a:pt x="2717800" y="279400"/>
                </a:lnTo>
                <a:lnTo>
                  <a:pt x="2702560" y="208280"/>
                </a:lnTo>
                <a:lnTo>
                  <a:pt x="2626360" y="233680"/>
                </a:lnTo>
                <a:lnTo>
                  <a:pt x="2463800" y="238760"/>
                </a:lnTo>
                <a:lnTo>
                  <a:pt x="2346960" y="259080"/>
                </a:lnTo>
                <a:lnTo>
                  <a:pt x="2265680" y="289560"/>
                </a:lnTo>
                <a:lnTo>
                  <a:pt x="2194560" y="335280"/>
                </a:lnTo>
                <a:lnTo>
                  <a:pt x="2275840" y="416560"/>
                </a:lnTo>
                <a:lnTo>
                  <a:pt x="2311400" y="472440"/>
                </a:lnTo>
                <a:lnTo>
                  <a:pt x="2367280" y="523240"/>
                </a:lnTo>
                <a:lnTo>
                  <a:pt x="2392680" y="609600"/>
                </a:lnTo>
                <a:lnTo>
                  <a:pt x="2367280" y="726440"/>
                </a:lnTo>
                <a:lnTo>
                  <a:pt x="2367280" y="772160"/>
                </a:lnTo>
                <a:lnTo>
                  <a:pt x="2311400" y="751840"/>
                </a:lnTo>
                <a:lnTo>
                  <a:pt x="2250440" y="695960"/>
                </a:lnTo>
                <a:lnTo>
                  <a:pt x="2184400" y="655320"/>
                </a:lnTo>
                <a:lnTo>
                  <a:pt x="2113280" y="645160"/>
                </a:lnTo>
                <a:lnTo>
                  <a:pt x="2077720" y="635000"/>
                </a:lnTo>
                <a:lnTo>
                  <a:pt x="2062480" y="568960"/>
                </a:lnTo>
                <a:lnTo>
                  <a:pt x="2072640" y="502920"/>
                </a:lnTo>
                <a:lnTo>
                  <a:pt x="2016760" y="431800"/>
                </a:lnTo>
                <a:lnTo>
                  <a:pt x="2021840" y="370840"/>
                </a:lnTo>
                <a:lnTo>
                  <a:pt x="1996440" y="345440"/>
                </a:lnTo>
                <a:lnTo>
                  <a:pt x="1940560" y="355600"/>
                </a:lnTo>
                <a:lnTo>
                  <a:pt x="1955800" y="406400"/>
                </a:lnTo>
                <a:lnTo>
                  <a:pt x="1976120" y="487680"/>
                </a:lnTo>
                <a:lnTo>
                  <a:pt x="2011680" y="558800"/>
                </a:lnTo>
                <a:lnTo>
                  <a:pt x="1986280" y="589280"/>
                </a:lnTo>
                <a:lnTo>
                  <a:pt x="1899920" y="604520"/>
                </a:lnTo>
                <a:lnTo>
                  <a:pt x="1823720" y="594360"/>
                </a:lnTo>
                <a:lnTo>
                  <a:pt x="1788160" y="543560"/>
                </a:lnTo>
                <a:lnTo>
                  <a:pt x="1788160" y="477520"/>
                </a:lnTo>
                <a:lnTo>
                  <a:pt x="1793240" y="421640"/>
                </a:lnTo>
                <a:lnTo>
                  <a:pt x="1752600" y="375920"/>
                </a:lnTo>
                <a:lnTo>
                  <a:pt x="1717040" y="340360"/>
                </a:lnTo>
                <a:lnTo>
                  <a:pt x="1691640" y="325120"/>
                </a:lnTo>
                <a:lnTo>
                  <a:pt x="1635760" y="350520"/>
                </a:lnTo>
                <a:lnTo>
                  <a:pt x="1574800" y="289560"/>
                </a:lnTo>
                <a:lnTo>
                  <a:pt x="1524000" y="279400"/>
                </a:lnTo>
                <a:lnTo>
                  <a:pt x="1468120" y="299720"/>
                </a:lnTo>
                <a:lnTo>
                  <a:pt x="1524000" y="386080"/>
                </a:lnTo>
                <a:lnTo>
                  <a:pt x="1590040" y="452120"/>
                </a:lnTo>
                <a:lnTo>
                  <a:pt x="1671320" y="528320"/>
                </a:lnTo>
                <a:lnTo>
                  <a:pt x="1701800" y="604520"/>
                </a:lnTo>
                <a:lnTo>
                  <a:pt x="1737360" y="670560"/>
                </a:lnTo>
                <a:lnTo>
                  <a:pt x="1788160" y="716280"/>
                </a:lnTo>
                <a:lnTo>
                  <a:pt x="1874520" y="787400"/>
                </a:lnTo>
                <a:cubicBezTo>
                  <a:pt x="1881293" y="787400"/>
                  <a:pt x="1882140" y="783167"/>
                  <a:pt x="1894840" y="787400"/>
                </a:cubicBezTo>
                <a:cubicBezTo>
                  <a:pt x="1907540" y="791633"/>
                  <a:pt x="1936327" y="806873"/>
                  <a:pt x="1950720" y="812800"/>
                </a:cubicBezTo>
                <a:cubicBezTo>
                  <a:pt x="1965113" y="818727"/>
                  <a:pt x="1970810" y="820363"/>
                  <a:pt x="1981200" y="822960"/>
                </a:cubicBezTo>
                <a:lnTo>
                  <a:pt x="2001520" y="828040"/>
                </a:lnTo>
                <a:cubicBezTo>
                  <a:pt x="2018453" y="824653"/>
                  <a:pt x="2036380" y="824522"/>
                  <a:pt x="2052320" y="817880"/>
                </a:cubicBezTo>
                <a:cubicBezTo>
                  <a:pt x="2057956" y="815532"/>
                  <a:pt x="2057844" y="806613"/>
                  <a:pt x="2062480" y="802640"/>
                </a:cubicBezTo>
                <a:cubicBezTo>
                  <a:pt x="2069977" y="796214"/>
                  <a:pt x="2080238" y="793652"/>
                  <a:pt x="2087880" y="787400"/>
                </a:cubicBezTo>
                <a:cubicBezTo>
                  <a:pt x="2099001" y="778301"/>
                  <a:pt x="2106405" y="764890"/>
                  <a:pt x="2118360" y="756920"/>
                </a:cubicBezTo>
                <a:lnTo>
                  <a:pt x="2148840" y="736600"/>
                </a:lnTo>
                <a:cubicBezTo>
                  <a:pt x="2152227" y="741680"/>
                  <a:pt x="2156270" y="746379"/>
                  <a:pt x="2159000" y="751840"/>
                </a:cubicBezTo>
                <a:cubicBezTo>
                  <a:pt x="2161395" y="756629"/>
                  <a:pt x="2162671" y="761914"/>
                  <a:pt x="2164080" y="767080"/>
                </a:cubicBezTo>
                <a:cubicBezTo>
                  <a:pt x="2167754" y="780552"/>
                  <a:pt x="2169824" y="794473"/>
                  <a:pt x="2174240" y="807720"/>
                </a:cubicBezTo>
                <a:cubicBezTo>
                  <a:pt x="2175933" y="812800"/>
                  <a:pt x="2177211" y="818038"/>
                  <a:pt x="2179320" y="822960"/>
                </a:cubicBezTo>
                <a:cubicBezTo>
                  <a:pt x="2182303" y="829921"/>
                  <a:pt x="2187400" y="835999"/>
                  <a:pt x="2189480" y="843280"/>
                </a:cubicBezTo>
                <a:cubicBezTo>
                  <a:pt x="2190876" y="848165"/>
                  <a:pt x="2189480" y="853440"/>
                  <a:pt x="2189480" y="858520"/>
                </a:cubicBezTo>
                <a:lnTo>
                  <a:pt x="2316480" y="878840"/>
                </a:lnTo>
                <a:lnTo>
                  <a:pt x="2443480" y="1000760"/>
                </a:lnTo>
                <a:lnTo>
                  <a:pt x="2626360" y="1097280"/>
                </a:lnTo>
                <a:lnTo>
                  <a:pt x="2717800" y="1132840"/>
                </a:lnTo>
                <a:lnTo>
                  <a:pt x="2748280" y="1229360"/>
                </a:lnTo>
                <a:lnTo>
                  <a:pt x="2773680" y="1341120"/>
                </a:lnTo>
                <a:lnTo>
                  <a:pt x="2804160" y="1457960"/>
                </a:lnTo>
                <a:lnTo>
                  <a:pt x="2829560" y="1590040"/>
                </a:lnTo>
                <a:lnTo>
                  <a:pt x="2768600" y="1671320"/>
                </a:lnTo>
                <a:lnTo>
                  <a:pt x="2727960" y="1706880"/>
                </a:lnTo>
                <a:lnTo>
                  <a:pt x="2646680" y="1767840"/>
                </a:lnTo>
                <a:lnTo>
                  <a:pt x="2479040" y="1813560"/>
                </a:lnTo>
                <a:lnTo>
                  <a:pt x="2331720" y="1813560"/>
                </a:lnTo>
                <a:lnTo>
                  <a:pt x="2143760" y="1833880"/>
                </a:lnTo>
                <a:lnTo>
                  <a:pt x="1930400" y="1833880"/>
                </a:lnTo>
                <a:lnTo>
                  <a:pt x="1645920" y="1813560"/>
                </a:lnTo>
                <a:lnTo>
                  <a:pt x="1478280" y="1808480"/>
                </a:lnTo>
                <a:lnTo>
                  <a:pt x="1209040" y="1747520"/>
                </a:lnTo>
                <a:lnTo>
                  <a:pt x="1076960" y="1681480"/>
                </a:lnTo>
                <a:lnTo>
                  <a:pt x="904240" y="1651000"/>
                </a:lnTo>
                <a:lnTo>
                  <a:pt x="721360" y="1569720"/>
                </a:lnTo>
                <a:lnTo>
                  <a:pt x="584200" y="1493520"/>
                </a:lnTo>
                <a:lnTo>
                  <a:pt x="477520" y="1386840"/>
                </a:lnTo>
                <a:lnTo>
                  <a:pt x="375920" y="1295400"/>
                </a:lnTo>
                <a:lnTo>
                  <a:pt x="289560" y="1143000"/>
                </a:lnTo>
                <a:lnTo>
                  <a:pt x="304800" y="1036320"/>
                </a:lnTo>
                <a:lnTo>
                  <a:pt x="370840" y="990600"/>
                </a:lnTo>
                <a:lnTo>
                  <a:pt x="431800" y="1000760"/>
                </a:lnTo>
                <a:lnTo>
                  <a:pt x="482600" y="955040"/>
                </a:lnTo>
                <a:lnTo>
                  <a:pt x="568960" y="858520"/>
                </a:lnTo>
                <a:lnTo>
                  <a:pt x="655320" y="838200"/>
                </a:lnTo>
                <a:lnTo>
                  <a:pt x="737870" y="781473"/>
                </a:lnTo>
                <a:lnTo>
                  <a:pt x="798830" y="698924"/>
                </a:lnTo>
                <a:lnTo>
                  <a:pt x="883920" y="645160"/>
                </a:lnTo>
                <a:lnTo>
                  <a:pt x="934720" y="675640"/>
                </a:lnTo>
                <a:lnTo>
                  <a:pt x="975360" y="594360"/>
                </a:lnTo>
                <a:lnTo>
                  <a:pt x="1051560" y="508000"/>
                </a:lnTo>
                <a:lnTo>
                  <a:pt x="1097280" y="411480"/>
                </a:lnTo>
                <a:lnTo>
                  <a:pt x="1163320" y="370840"/>
                </a:lnTo>
                <a:lnTo>
                  <a:pt x="1259840" y="325120"/>
                </a:lnTo>
                <a:lnTo>
                  <a:pt x="1259840" y="259080"/>
                </a:lnTo>
                <a:lnTo>
                  <a:pt x="1178560" y="248920"/>
                </a:lnTo>
                <a:lnTo>
                  <a:pt x="1117600" y="248920"/>
                </a:lnTo>
                <a:lnTo>
                  <a:pt x="965200" y="320040"/>
                </a:lnTo>
                <a:lnTo>
                  <a:pt x="889000" y="406400"/>
                </a:lnTo>
                <a:lnTo>
                  <a:pt x="822960" y="462280"/>
                </a:lnTo>
                <a:lnTo>
                  <a:pt x="685800" y="518160"/>
                </a:lnTo>
                <a:lnTo>
                  <a:pt x="467360" y="589280"/>
                </a:lnTo>
                <a:lnTo>
                  <a:pt x="370840" y="523240"/>
                </a:lnTo>
                <a:lnTo>
                  <a:pt x="238760" y="553720"/>
                </a:lnTo>
                <a:lnTo>
                  <a:pt x="233680" y="589280"/>
                </a:lnTo>
                <a:lnTo>
                  <a:pt x="233680" y="619760"/>
                </a:lnTo>
                <a:lnTo>
                  <a:pt x="132080" y="574040"/>
                </a:lnTo>
                <a:lnTo>
                  <a:pt x="81280" y="579120"/>
                </a:lnTo>
                <a:lnTo>
                  <a:pt x="25400" y="670560"/>
                </a:lnTo>
                <a:lnTo>
                  <a:pt x="0" y="746760"/>
                </a:lnTo>
                <a:lnTo>
                  <a:pt x="0" y="894080"/>
                </a:lnTo>
                <a:lnTo>
                  <a:pt x="60960" y="949960"/>
                </a:lnTo>
                <a:lnTo>
                  <a:pt x="30480" y="1061720"/>
                </a:lnTo>
                <a:lnTo>
                  <a:pt x="30480" y="1209040"/>
                </a:lnTo>
                <a:lnTo>
                  <a:pt x="35560" y="1330960"/>
                </a:lnTo>
                <a:lnTo>
                  <a:pt x="96520" y="1427480"/>
                </a:lnTo>
                <a:lnTo>
                  <a:pt x="162560" y="1544320"/>
                </a:lnTo>
                <a:lnTo>
                  <a:pt x="243840" y="1610360"/>
                </a:lnTo>
                <a:lnTo>
                  <a:pt x="340360" y="1681480"/>
                </a:lnTo>
                <a:lnTo>
                  <a:pt x="421640" y="1737360"/>
                </a:lnTo>
                <a:lnTo>
                  <a:pt x="518160" y="1788160"/>
                </a:lnTo>
                <a:lnTo>
                  <a:pt x="629920" y="1854200"/>
                </a:lnTo>
                <a:lnTo>
                  <a:pt x="726440" y="1905000"/>
                </a:lnTo>
                <a:lnTo>
                  <a:pt x="797560" y="1930400"/>
                </a:lnTo>
                <a:lnTo>
                  <a:pt x="894080" y="2026920"/>
                </a:lnTo>
                <a:lnTo>
                  <a:pt x="975360" y="2057400"/>
                </a:lnTo>
                <a:lnTo>
                  <a:pt x="1076960" y="2123440"/>
                </a:lnTo>
                <a:lnTo>
                  <a:pt x="1168400" y="2143760"/>
                </a:lnTo>
                <a:lnTo>
                  <a:pt x="1254760" y="2148840"/>
                </a:lnTo>
                <a:lnTo>
                  <a:pt x="1356360" y="2148840"/>
                </a:lnTo>
                <a:lnTo>
                  <a:pt x="1483360" y="2143760"/>
                </a:lnTo>
                <a:lnTo>
                  <a:pt x="1549400" y="2143760"/>
                </a:lnTo>
                <a:lnTo>
                  <a:pt x="1635760" y="2037080"/>
                </a:lnTo>
                <a:lnTo>
                  <a:pt x="1696720" y="1996440"/>
                </a:lnTo>
                <a:lnTo>
                  <a:pt x="1772920" y="1986280"/>
                </a:lnTo>
                <a:lnTo>
                  <a:pt x="1884680" y="1955800"/>
                </a:lnTo>
                <a:lnTo>
                  <a:pt x="1915160" y="1991360"/>
                </a:lnTo>
                <a:lnTo>
                  <a:pt x="1960880" y="2047240"/>
                </a:lnTo>
                <a:lnTo>
                  <a:pt x="1960880" y="2047240"/>
                </a:lnTo>
                <a:lnTo>
                  <a:pt x="2001520" y="2026920"/>
                </a:lnTo>
                <a:lnTo>
                  <a:pt x="2052320" y="1996440"/>
                </a:lnTo>
                <a:lnTo>
                  <a:pt x="2148840" y="1935480"/>
                </a:lnTo>
                <a:lnTo>
                  <a:pt x="2240280" y="1920240"/>
                </a:lnTo>
                <a:lnTo>
                  <a:pt x="2235200" y="2037080"/>
                </a:lnTo>
                <a:lnTo>
                  <a:pt x="2301240" y="2072640"/>
                </a:lnTo>
                <a:lnTo>
                  <a:pt x="2397760" y="2082800"/>
                </a:lnTo>
                <a:lnTo>
                  <a:pt x="2509520" y="2087880"/>
                </a:lnTo>
                <a:lnTo>
                  <a:pt x="2600960" y="2087880"/>
                </a:lnTo>
                <a:lnTo>
                  <a:pt x="2636520" y="2037080"/>
                </a:lnTo>
                <a:lnTo>
                  <a:pt x="2636520" y="2037080"/>
                </a:lnTo>
                <a:lnTo>
                  <a:pt x="2717800" y="2062480"/>
                </a:lnTo>
                <a:lnTo>
                  <a:pt x="2738120" y="2087880"/>
                </a:lnTo>
                <a:lnTo>
                  <a:pt x="2778760" y="2113280"/>
                </a:lnTo>
                <a:lnTo>
                  <a:pt x="2829560" y="2082800"/>
                </a:lnTo>
                <a:lnTo>
                  <a:pt x="2839720" y="2092960"/>
                </a:lnTo>
                <a:lnTo>
                  <a:pt x="2890520" y="2123440"/>
                </a:lnTo>
                <a:lnTo>
                  <a:pt x="2971800" y="2118360"/>
                </a:lnTo>
                <a:lnTo>
                  <a:pt x="3007360" y="2123440"/>
                </a:lnTo>
                <a:lnTo>
                  <a:pt x="3119120" y="2133600"/>
                </a:lnTo>
                <a:lnTo>
                  <a:pt x="3195320" y="2138680"/>
                </a:lnTo>
                <a:lnTo>
                  <a:pt x="3276600" y="2148840"/>
                </a:lnTo>
                <a:lnTo>
                  <a:pt x="3464560" y="2143760"/>
                </a:lnTo>
                <a:lnTo>
                  <a:pt x="3525520" y="2143760"/>
                </a:lnTo>
                <a:lnTo>
                  <a:pt x="3632200" y="2143760"/>
                </a:lnTo>
                <a:lnTo>
                  <a:pt x="3677920" y="2143760"/>
                </a:lnTo>
                <a:lnTo>
                  <a:pt x="3830320" y="2148840"/>
                </a:lnTo>
                <a:lnTo>
                  <a:pt x="3926840" y="2159000"/>
                </a:lnTo>
                <a:lnTo>
                  <a:pt x="4008120" y="2169160"/>
                </a:lnTo>
                <a:lnTo>
                  <a:pt x="4114800" y="2189480"/>
                </a:lnTo>
                <a:lnTo>
                  <a:pt x="4160520" y="2194560"/>
                </a:lnTo>
                <a:lnTo>
                  <a:pt x="4251960" y="2204720"/>
                </a:lnTo>
                <a:lnTo>
                  <a:pt x="4282440" y="2204720"/>
                </a:lnTo>
                <a:lnTo>
                  <a:pt x="4414520" y="2153920"/>
                </a:lnTo>
                <a:lnTo>
                  <a:pt x="4470400" y="2159000"/>
                </a:lnTo>
                <a:lnTo>
                  <a:pt x="4521200" y="2098040"/>
                </a:lnTo>
                <a:lnTo>
                  <a:pt x="4541520" y="2037080"/>
                </a:lnTo>
                <a:lnTo>
                  <a:pt x="4566920" y="1981200"/>
                </a:lnTo>
                <a:lnTo>
                  <a:pt x="4592320" y="1955800"/>
                </a:lnTo>
                <a:lnTo>
                  <a:pt x="4678680" y="1986280"/>
                </a:lnTo>
                <a:lnTo>
                  <a:pt x="4693920" y="2011680"/>
                </a:lnTo>
                <a:lnTo>
                  <a:pt x="4693920" y="2011680"/>
                </a:lnTo>
                <a:lnTo>
                  <a:pt x="4734560" y="2026920"/>
                </a:lnTo>
                <a:lnTo>
                  <a:pt x="4800600" y="2052320"/>
                </a:lnTo>
                <a:cubicBezTo>
                  <a:pt x="4838555" y="2090275"/>
                  <a:pt x="4836160" y="2071117"/>
                  <a:pt x="4836160" y="2098040"/>
                </a:cubicBezTo>
                <a:lnTo>
                  <a:pt x="4836160" y="2108200"/>
                </a:lnTo>
                <a:lnTo>
                  <a:pt x="4886960" y="2133600"/>
                </a:lnTo>
                <a:lnTo>
                  <a:pt x="4922520" y="2133600"/>
                </a:lnTo>
                <a:lnTo>
                  <a:pt x="5049520" y="2103120"/>
                </a:lnTo>
                <a:lnTo>
                  <a:pt x="5176520" y="2077720"/>
                </a:lnTo>
                <a:lnTo>
                  <a:pt x="5278120" y="2021840"/>
                </a:lnTo>
                <a:lnTo>
                  <a:pt x="5389880" y="1945640"/>
                </a:lnTo>
                <a:lnTo>
                  <a:pt x="5511800" y="1844040"/>
                </a:lnTo>
                <a:lnTo>
                  <a:pt x="5588000" y="1778000"/>
                </a:lnTo>
                <a:lnTo>
                  <a:pt x="5648960" y="1671320"/>
                </a:lnTo>
                <a:lnTo>
                  <a:pt x="5699760" y="1574800"/>
                </a:lnTo>
                <a:lnTo>
                  <a:pt x="5781040" y="1483360"/>
                </a:lnTo>
                <a:lnTo>
                  <a:pt x="5867400" y="1417320"/>
                </a:lnTo>
                <a:lnTo>
                  <a:pt x="5933440" y="1381760"/>
                </a:lnTo>
                <a:lnTo>
                  <a:pt x="6126480" y="1341120"/>
                </a:lnTo>
                <a:lnTo>
                  <a:pt x="6177280" y="1346200"/>
                </a:lnTo>
                <a:lnTo>
                  <a:pt x="6177280" y="120396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èche vers le bas 16"/>
          <p:cNvSpPr/>
          <p:nvPr/>
        </p:nvSpPr>
        <p:spPr>
          <a:xfrm>
            <a:off x="3745144" y="2682555"/>
            <a:ext cx="507374" cy="624026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vers le bas 17"/>
          <p:cNvSpPr/>
          <p:nvPr/>
        </p:nvSpPr>
        <p:spPr>
          <a:xfrm>
            <a:off x="1223654" y="3366587"/>
            <a:ext cx="378084" cy="465011"/>
          </a:xfrm>
          <a:prstGeom prst="downArrow">
            <a:avLst/>
          </a:prstGeom>
          <a:solidFill>
            <a:srgbClr val="00B0F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èche vers le bas 18"/>
          <p:cNvSpPr/>
          <p:nvPr/>
        </p:nvSpPr>
        <p:spPr>
          <a:xfrm rot="10800000">
            <a:off x="6755015" y="4362170"/>
            <a:ext cx="612549" cy="768688"/>
          </a:xfrm>
          <a:prstGeom prst="downArrow">
            <a:avLst/>
          </a:prstGeom>
          <a:solidFill>
            <a:srgbClr val="C00000"/>
          </a:solidFill>
          <a:ln>
            <a:solidFill>
              <a:srgbClr val="54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èche vers le bas 19"/>
          <p:cNvSpPr/>
          <p:nvPr/>
        </p:nvSpPr>
        <p:spPr>
          <a:xfrm rot="10800000">
            <a:off x="3766289" y="4549802"/>
            <a:ext cx="465083" cy="583634"/>
          </a:xfrm>
          <a:prstGeom prst="downArrow">
            <a:avLst/>
          </a:prstGeom>
          <a:solidFill>
            <a:srgbClr val="C00000"/>
          </a:solidFill>
          <a:ln>
            <a:solidFill>
              <a:srgbClr val="54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/>
          <p:cNvSpPr txBox="1"/>
          <p:nvPr/>
        </p:nvSpPr>
        <p:spPr>
          <a:xfrm>
            <a:off x="6322856" y="1778971"/>
            <a:ext cx="2842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Mer</a:t>
            </a:r>
            <a:r>
              <a:rPr lang="en-GB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 de Glace, Mont-Blanc  (France)</a:t>
            </a:r>
          </a:p>
          <a:p>
            <a:endParaRPr lang="en-GB" sz="1000" dirty="0">
              <a:solidFill>
                <a:schemeClr val="accent1">
                  <a:lumMod val="20000"/>
                  <a:lumOff val="8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7547901" y="6132371"/>
            <a:ext cx="1457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© JF </a:t>
            </a:r>
            <a:r>
              <a:rPr lang="fr-FR" sz="800" dirty="0" err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Hagenmuller</a:t>
            </a:r>
            <a:endParaRPr lang="fr-FR" sz="8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GB" sz="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109582" y="4907886"/>
            <a:ext cx="1506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D21E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Ablation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978616" y="2282081"/>
            <a:ext cx="3018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abon Next LT" panose="02000500000000000000" pitchFamily="2" charset="0"/>
              </a:rPr>
              <a:t>       Climate</a:t>
            </a:r>
          </a:p>
          <a:p>
            <a:endParaRPr lang="en-GB" sz="2400" dirty="0">
              <a:latin typeface="Sabon Next LT" panose="02000500000000000000" pitchFamily="2" charset="0"/>
            </a:endParaRPr>
          </a:p>
          <a:p>
            <a:endParaRPr lang="en-GB" sz="2400" dirty="0">
              <a:latin typeface="Sabon Next LT" panose="02000500000000000000" pitchFamily="2" charset="0"/>
            </a:endParaRPr>
          </a:p>
          <a:p>
            <a:r>
              <a:rPr lang="en-GB" sz="2400" dirty="0">
                <a:latin typeface="Sabon Next LT" panose="02000500000000000000" pitchFamily="2" charset="0"/>
              </a:rPr>
              <a:t>    Mass balance</a:t>
            </a:r>
          </a:p>
          <a:p>
            <a:endParaRPr lang="en-GB" sz="2400" dirty="0">
              <a:latin typeface="Sabon Next LT" panose="02000500000000000000" pitchFamily="2" charset="0"/>
            </a:endParaRPr>
          </a:p>
          <a:p>
            <a:endParaRPr lang="en-GB" sz="2400" dirty="0">
              <a:latin typeface="Sabon Next LT" panose="02000500000000000000" pitchFamily="2" charset="0"/>
            </a:endParaRPr>
          </a:p>
          <a:p>
            <a:endParaRPr lang="en-GB" sz="2400" dirty="0">
              <a:latin typeface="Sabon Next LT" panose="02000500000000000000" pitchFamily="2" charset="0"/>
            </a:endParaRPr>
          </a:p>
          <a:p>
            <a:r>
              <a:rPr lang="en-GB" sz="2400" dirty="0">
                <a:latin typeface="Sabon Next LT" panose="02000500000000000000" pitchFamily="2" charset="0"/>
              </a:rPr>
              <a:t>    Ice dynamics</a:t>
            </a:r>
          </a:p>
          <a:p>
            <a:endParaRPr lang="en-GB" sz="2400" dirty="0">
              <a:latin typeface="Sabon Next LT" panose="02000500000000000000" pitchFamily="2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10195698" y="3892341"/>
            <a:ext cx="0" cy="872158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10195698" y="2734471"/>
            <a:ext cx="0" cy="5715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èche droite 29"/>
          <p:cNvSpPr/>
          <p:nvPr/>
        </p:nvSpPr>
        <p:spPr>
          <a:xfrm rot="5140822">
            <a:off x="1031576" y="4271203"/>
            <a:ext cx="549175" cy="12400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lèche droite 30"/>
          <p:cNvSpPr/>
          <p:nvPr/>
        </p:nvSpPr>
        <p:spPr>
          <a:xfrm rot="1722956">
            <a:off x="1626832" y="4797457"/>
            <a:ext cx="519411" cy="11728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èche droite 31"/>
          <p:cNvSpPr/>
          <p:nvPr/>
        </p:nvSpPr>
        <p:spPr>
          <a:xfrm rot="359049">
            <a:off x="2466071" y="5056174"/>
            <a:ext cx="576455" cy="1301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èche droite 32"/>
          <p:cNvSpPr/>
          <p:nvPr/>
        </p:nvSpPr>
        <p:spPr>
          <a:xfrm rot="9036935">
            <a:off x="1623787" y="3478051"/>
            <a:ext cx="554808" cy="12527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lèche droite 33"/>
          <p:cNvSpPr/>
          <p:nvPr/>
        </p:nvSpPr>
        <p:spPr>
          <a:xfrm rot="5102943">
            <a:off x="3936365" y="3518069"/>
            <a:ext cx="536988" cy="12125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lèche droite 34"/>
          <p:cNvSpPr/>
          <p:nvPr/>
        </p:nvSpPr>
        <p:spPr>
          <a:xfrm rot="2401312">
            <a:off x="4333944" y="4124793"/>
            <a:ext cx="567306" cy="1281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lèche droite 35"/>
          <p:cNvSpPr/>
          <p:nvPr/>
        </p:nvSpPr>
        <p:spPr>
          <a:xfrm rot="2648955">
            <a:off x="4934465" y="4615470"/>
            <a:ext cx="570565" cy="12883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lèche droite 36"/>
          <p:cNvSpPr/>
          <p:nvPr/>
        </p:nvSpPr>
        <p:spPr>
          <a:xfrm rot="172816">
            <a:off x="6332141" y="5017998"/>
            <a:ext cx="501488" cy="11323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lèche droite 37"/>
          <p:cNvSpPr/>
          <p:nvPr/>
        </p:nvSpPr>
        <p:spPr>
          <a:xfrm rot="18799223">
            <a:off x="7443622" y="4677527"/>
            <a:ext cx="551336" cy="12449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ZoneTexte 39"/>
          <p:cNvSpPr txBox="1"/>
          <p:nvPr/>
        </p:nvSpPr>
        <p:spPr>
          <a:xfrm>
            <a:off x="9022129" y="5546054"/>
            <a:ext cx="268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abon Next LT" panose="02000500000000000000" pitchFamily="2" charset="0"/>
                <a:cs typeface="Leelawadee UI" panose="020B0502040204020203" pitchFamily="34" charset="-34"/>
              </a:rPr>
              <a:t>Glacier evolution model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10528664" y="86530"/>
            <a:ext cx="1378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Glacier modelling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1/3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675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3" grpId="0"/>
      <p:bldP spid="16" grpId="0" animBg="1"/>
      <p:bldP spid="17" grpId="0" animBg="1"/>
      <p:bldP spid="18" grpId="0" animBg="1"/>
      <p:bldP spid="19" grpId="0" animBg="1"/>
      <p:bldP spid="20" grpId="0" animBg="1"/>
      <p:bldP spid="14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outhern Alps From Above Mountain Range And Glacier View">
            <a:extLst>
              <a:ext uri="{FF2B5EF4-FFF2-40B4-BE49-F238E27FC236}">
                <a16:creationId xmlns:a16="http://schemas.microsoft.com/office/drawing/2014/main" id="{4E72493B-4A7B-EA49-BA74-4D549838D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66" b="15625"/>
          <a:stretch/>
        </p:blipFill>
        <p:spPr bwMode="auto">
          <a:xfrm>
            <a:off x="0" y="-436168"/>
            <a:ext cx="12192000" cy="729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8070D0A-6B55-5741-A915-7DE7762ACD20}"/>
              </a:ext>
            </a:extLst>
          </p:cNvPr>
          <p:cNvSpPr/>
          <p:nvPr/>
        </p:nvSpPr>
        <p:spPr>
          <a:xfrm>
            <a:off x="0" y="2775855"/>
            <a:ext cx="12192000" cy="3118318"/>
          </a:xfrm>
          <a:prstGeom prst="rect">
            <a:avLst/>
          </a:prstGeom>
          <a:solidFill>
            <a:schemeClr val="bg1">
              <a:alpha val="82378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91640" y="2915372"/>
            <a:ext cx="9144000" cy="728364"/>
          </a:xfrm>
          <a:noFill/>
        </p:spPr>
        <p:txBody>
          <a:bodyPr>
            <a:normAutofit/>
          </a:bodyPr>
          <a:lstStyle/>
          <a:p>
            <a:r>
              <a:rPr lang="en-US" sz="4400" b="1" dirty="0">
                <a:latin typeface="Sabon Next LT" panose="02000500000000000000" pitchFamily="2" charset="0"/>
                <a:cs typeface="Sabon Next LT" panose="02000500000000000000" pitchFamily="2" charset="0"/>
              </a:rPr>
              <a:t>Thank you for your attention</a:t>
            </a:r>
            <a:endParaRPr lang="en-GB" sz="44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1536075" y="6466647"/>
            <a:ext cx="83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© NASA</a:t>
            </a:r>
          </a:p>
          <a:p>
            <a:endParaRPr lang="en-GB" sz="800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2360439" y="3783071"/>
            <a:ext cx="7826188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ous-titre 2">
            <a:extLst>
              <a:ext uri="{FF2B5EF4-FFF2-40B4-BE49-F238E27FC236}">
                <a16:creationId xmlns:a16="http://schemas.microsoft.com/office/drawing/2014/main" id="{2956C92E-8AA1-4744-B461-105CAC30A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0455" y="4660035"/>
            <a:ext cx="1828482" cy="92508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GB" sz="1600" dirty="0">
                <a:latin typeface="Sabon Next LT" panose="02000500000000000000" pitchFamily="2" charset="0"/>
                <a:cs typeface="Leelawadee UI" panose="020B0502040204020203" pitchFamily="34" charset="-34"/>
              </a:rPr>
              <a:t>@</a:t>
            </a:r>
            <a:r>
              <a:rPr lang="en-GB" sz="1600" dirty="0" err="1">
                <a:latin typeface="Sabon Next LT" panose="02000500000000000000" pitchFamily="2" charset="0"/>
                <a:cs typeface="Leelawadee UI" panose="020B0502040204020203" pitchFamily="34" charset="-34"/>
              </a:rPr>
              <a:t>JordiBolibar</a:t>
            </a:r>
            <a:endParaRPr lang="en-GB" sz="16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algn="l">
              <a:lnSpc>
                <a:spcPct val="100000"/>
              </a:lnSpc>
            </a:pPr>
            <a:r>
              <a:rPr lang="en-GB" sz="1600" dirty="0">
                <a:latin typeface="Sabon Next LT" panose="02000500000000000000" pitchFamily="2" charset="0"/>
                <a:cs typeface="Leelawadee UI" panose="020B0502040204020203" pitchFamily="34" charset="-34"/>
              </a:rPr>
              <a:t>@</a:t>
            </a:r>
            <a:r>
              <a:rPr lang="en-GB" sz="1600" dirty="0" err="1">
                <a:latin typeface="Sabon Next LT" panose="02000500000000000000" pitchFamily="2" charset="0"/>
                <a:cs typeface="Leelawadee UI" panose="020B0502040204020203" pitchFamily="34" charset="-34"/>
              </a:rPr>
              <a:t>ODINN_SciML</a:t>
            </a:r>
            <a:endParaRPr lang="en-GB" sz="16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algn="l">
              <a:lnSpc>
                <a:spcPct val="100000"/>
              </a:lnSpc>
            </a:pPr>
            <a:r>
              <a:rPr lang="en-GB" sz="1600" dirty="0">
                <a:latin typeface="Sabon Next LT" panose="02000500000000000000" pitchFamily="2" charset="0"/>
                <a:cs typeface="Leelawadee UI" panose="020B0502040204020203" pitchFamily="34" charset="-34"/>
              </a:rPr>
              <a:t>@fsapienza21</a:t>
            </a:r>
            <a:endParaRPr lang="en-GB" sz="1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58B870D6-CFE4-C848-BDE0-363D94ECD317}"/>
              </a:ext>
            </a:extLst>
          </p:cNvPr>
          <p:cNvSpPr txBox="1"/>
          <p:nvPr/>
        </p:nvSpPr>
        <p:spPr>
          <a:xfrm>
            <a:off x="7359338" y="4702252"/>
            <a:ext cx="2520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Sabon Next LT" panose="02000500000000000000" pitchFamily="2" charset="0"/>
                <a:cs typeface="Sabon Next LT" panose="02000500000000000000" pitchFamily="2" charset="0"/>
                <a:hlinkClick r:id="rId4"/>
              </a:rPr>
              <a:t>j.bolibar@uu.nl</a:t>
            </a:r>
            <a:endParaRPr lang="en-GB" dirty="0"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r>
              <a:rPr lang="en-GB" dirty="0">
                <a:latin typeface="Sabon Next LT" panose="02000500000000000000" pitchFamily="2" charset="0"/>
                <a:cs typeface="Sabon Next LT" panose="02000500000000000000" pitchFamily="2" charset="0"/>
                <a:hlinkClick r:id="rId5"/>
              </a:rPr>
              <a:t>fsapienza@berkeley.edu</a:t>
            </a:r>
            <a:endParaRPr lang="en-GB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946AAED-0AB2-7B46-BB40-9B5D37CF9EB3}"/>
              </a:ext>
            </a:extLst>
          </p:cNvPr>
          <p:cNvSpPr txBox="1"/>
          <p:nvPr/>
        </p:nvSpPr>
        <p:spPr>
          <a:xfrm>
            <a:off x="5270285" y="4653028"/>
            <a:ext cx="1470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Sabon Next LT" panose="02000500000000000000" pitchFamily="2" charset="0"/>
                <a:cs typeface="Sabon Next LT" panose="02000500000000000000" pitchFamily="2" charset="0"/>
              </a:rPr>
              <a:t>@j</a:t>
            </a:r>
            <a:r>
              <a:rPr lang="es-FR" sz="1400" dirty="0">
                <a:latin typeface="Sabon Next LT" panose="02000500000000000000" pitchFamily="2" charset="0"/>
                <a:cs typeface="Sabon Next LT" panose="02000500000000000000" pitchFamily="2" charset="0"/>
              </a:rPr>
              <a:t>ordi_bolibar</a:t>
            </a:r>
          </a:p>
          <a:p>
            <a:r>
              <a:rPr lang="es-FR" sz="1400" dirty="0">
                <a:latin typeface="Sabon Next LT" panose="02000500000000000000" pitchFamily="2" charset="0"/>
                <a:cs typeface="Sabon Next LT" panose="02000500000000000000" pitchFamily="2" charset="0"/>
              </a:rPr>
              <a:t>@SapienzaFacu</a:t>
            </a:r>
          </a:p>
          <a:p>
            <a:r>
              <a:rPr lang="es-FR" sz="1400" dirty="0">
                <a:latin typeface="Sabon Next LT" panose="02000500000000000000" pitchFamily="2" charset="0"/>
                <a:cs typeface="Sabon Next LT" panose="02000500000000000000" pitchFamily="2" charset="0"/>
              </a:rPr>
              <a:t>@ODINN_org</a:t>
            </a:r>
          </a:p>
        </p:txBody>
      </p:sp>
      <p:pic>
        <p:nvPicPr>
          <p:cNvPr id="9220" name="Picture 4" descr="Twitter — Wikipédia">
            <a:extLst>
              <a:ext uri="{FF2B5EF4-FFF2-40B4-BE49-F238E27FC236}">
                <a16:creationId xmlns:a16="http://schemas.microsoft.com/office/drawing/2014/main" id="{1673A957-FE4A-CD49-9E1B-8DE0182C7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36" y="4090051"/>
            <a:ext cx="580546" cy="47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ogo github - Icônes des médias sociaux gratuites">
            <a:extLst>
              <a:ext uri="{FF2B5EF4-FFF2-40B4-BE49-F238E27FC236}">
                <a16:creationId xmlns:a16="http://schemas.microsoft.com/office/drawing/2014/main" id="{7A7BD0D6-F1E3-F040-B4E6-EEEEED69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12" y="3936710"/>
            <a:ext cx="617415" cy="61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4EFDFAE-ECE3-2944-B18C-FB1EA9CC31BB}"/>
              </a:ext>
            </a:extLst>
          </p:cNvPr>
          <p:cNvSpPr txBox="1"/>
          <p:nvPr/>
        </p:nvSpPr>
        <p:spPr>
          <a:xfrm>
            <a:off x="7809392" y="3998686"/>
            <a:ext cx="8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4800" b="1" dirty="0">
                <a:latin typeface="Helvetica" pitchFamily="2" charset="0"/>
                <a:cs typeface="Consolas" panose="020B0609020204030204" pitchFamily="49" charset="0"/>
              </a:rPr>
              <a:t>@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0F497BB-5859-134B-BE18-CAABFC6A6FA3}"/>
              </a:ext>
            </a:extLst>
          </p:cNvPr>
          <p:cNvSpPr txBox="1"/>
          <p:nvPr/>
        </p:nvSpPr>
        <p:spPr>
          <a:xfrm>
            <a:off x="0" y="6558638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1100" dirty="0">
                <a:latin typeface="Sabon Next LT" panose="02000500000000000000" pitchFamily="2" charset="0"/>
                <a:cs typeface="Sabon Next LT" panose="02000500000000000000" pitchFamily="2" charset="0"/>
              </a:rPr>
              <a:t>© Tom Bernardo</a:t>
            </a:r>
          </a:p>
        </p:txBody>
      </p:sp>
    </p:spTree>
    <p:extLst>
      <p:ext uri="{BB962C8B-B14F-4D97-AF65-F5344CB8AC3E}">
        <p14:creationId xmlns:p14="http://schemas.microsoft.com/office/powerpoint/2010/main" val="143730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3"/>
    </mc:Choice>
    <mc:Fallback xmlns="">
      <p:transition spd="slow" advTm="101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imagen de una cascada&#10;&#10;Descripción generada automáticamente con confianza baja">
            <a:extLst>
              <a:ext uri="{FF2B5EF4-FFF2-40B4-BE49-F238E27FC236}">
                <a16:creationId xmlns:a16="http://schemas.microsoft.com/office/drawing/2014/main" id="{66472D1C-4DC1-4FF3-6BD5-93F2F7097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/>
          <a:stretch/>
        </p:blipFill>
        <p:spPr>
          <a:xfrm>
            <a:off x="6429933" y="2054222"/>
            <a:ext cx="4925892" cy="4399200"/>
          </a:xfrm>
          <a:prstGeom prst="rect">
            <a:avLst/>
          </a:prstGeom>
        </p:spPr>
      </p:pic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7" y="899600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Glacier evolution models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197" y="2054222"/>
            <a:ext cx="1118347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Mass balance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Ablation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Accumulation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Refreezing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Debris cover</a:t>
            </a:r>
          </a:p>
          <a:p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	…</a:t>
            </a:r>
          </a:p>
          <a:p>
            <a:endParaRPr lang="en-GB" sz="28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Ice dynamics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Creep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Basal sliding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Calving</a:t>
            </a:r>
          </a:p>
          <a:p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    …</a:t>
            </a: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4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0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3" name="Accolade fermante 2"/>
          <p:cNvSpPr/>
          <p:nvPr/>
        </p:nvSpPr>
        <p:spPr>
          <a:xfrm>
            <a:off x="5970516" y="2104890"/>
            <a:ext cx="260467" cy="4346722"/>
          </a:xfrm>
          <a:prstGeom prst="rightBrac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6552521" y="3038328"/>
            <a:ext cx="4801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Empirical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Parameterized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Process-based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Physics-based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Statistical – Machine learning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620104" y="86530"/>
            <a:ext cx="1287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Glacier modelling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1/3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9AC766-E66C-531C-AC25-39ED6A594790}"/>
              </a:ext>
            </a:extLst>
          </p:cNvPr>
          <p:cNvSpPr txBox="1"/>
          <p:nvPr/>
        </p:nvSpPr>
        <p:spPr>
          <a:xfrm rot="20026370">
            <a:off x="3397696" y="314437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Analytical form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4BBFD5-3727-FF03-654C-CAADC8908336}"/>
              </a:ext>
            </a:extLst>
          </p:cNvPr>
          <p:cNvSpPr txBox="1"/>
          <p:nvPr/>
        </p:nvSpPr>
        <p:spPr>
          <a:xfrm rot="20026370">
            <a:off x="3336489" y="5417611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382329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Local vs Global glacier modelling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    </a:t>
            </a:r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Local modelling (1-10 glaciers)</a:t>
            </a:r>
          </a:p>
          <a:p>
            <a:endParaRPr lang="en-GB" sz="24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More complex models can be used (e.g. Full Stokes)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 parameters can be fine tuned manually</a:t>
            </a:r>
          </a:p>
          <a:p>
            <a:endParaRPr lang="en-GB" sz="24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    </a:t>
            </a:r>
            <a:r>
              <a:rPr lang="en-GB" sz="2800" b="1" dirty="0">
                <a:solidFill>
                  <a:schemeClr val="accent5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Regional to Global modelling (100s-200,000 glaciers)</a:t>
            </a:r>
          </a:p>
          <a:p>
            <a:endParaRPr lang="en-GB" sz="2400" dirty="0">
              <a:solidFill>
                <a:schemeClr val="accent5">
                  <a:lumMod val="50000"/>
                </a:schemeClr>
              </a:solidFill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Computational cost needs to be taken into account by using simplifications</a:t>
            </a:r>
            <a:r>
              <a:rPr lang="en-GB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 (e.g. </a:t>
            </a:r>
            <a:r>
              <a:rPr lang="el-GR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Δ</a:t>
            </a:r>
            <a:r>
              <a:rPr lang="es-E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h, SIA, </a:t>
            </a:r>
            <a:r>
              <a:rPr lang="es-ES" sz="2400" dirty="0" err="1">
                <a:latin typeface="Sabon Next LT" panose="02000500000000000000" pitchFamily="2" charset="0"/>
                <a:cs typeface="Sabon Next LT" panose="02000500000000000000" pitchFamily="2" charset="0"/>
              </a:rPr>
              <a:t>flowline</a:t>
            </a:r>
            <a:r>
              <a:rPr lang="es-ES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…)</a:t>
            </a:r>
            <a:r>
              <a:rPr lang="en-GB" sz="2400" dirty="0"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Sabon Next LT" panose="02000500000000000000" pitchFamily="2" charset="0"/>
                <a:cs typeface="Leelawadee UI" panose="020B0502040204020203" pitchFamily="34" charset="-34"/>
              </a:rPr>
              <a:t>Model parameters need automation based on optimization</a:t>
            </a:r>
            <a:endParaRPr lang="en-GB" sz="20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424160" y="86530"/>
            <a:ext cx="1483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Glacier modelling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1/3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C911DE-61BC-06B8-354A-89525C2C2425}"/>
              </a:ext>
            </a:extLst>
          </p:cNvPr>
          <p:cNvSpPr txBox="1"/>
          <p:nvPr/>
        </p:nvSpPr>
        <p:spPr>
          <a:xfrm>
            <a:off x="3200400" y="6032500"/>
            <a:ext cx="681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800" b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Model complexity vs capacity (flexibility)</a:t>
            </a:r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E53B188B-D5E5-4C1C-B524-D7086B0D3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6" y="2043889"/>
            <a:ext cx="438654" cy="607899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8142600B-29FC-7F7F-AE92-2B1E5193D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3" y="3952504"/>
            <a:ext cx="590481" cy="5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0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" t="8159" r="4788" b="25974"/>
          <a:stretch/>
        </p:blipFill>
        <p:spPr>
          <a:xfrm>
            <a:off x="6350" y="0"/>
            <a:ext cx="12179300" cy="6858001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2079313"/>
            <a:ext cx="12179300" cy="1565587"/>
          </a:xfr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  <a:buSzPct val="150000"/>
            </a:pP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    </a:t>
            </a:r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n Next LT" panose="02000500000000000000" pitchFamily="2" charset="0"/>
                <a:cs typeface="Leelawadee UI" panose="020B0502040204020203" pitchFamily="34" charset="-34"/>
              </a:rPr>
              <a:t>2/3</a:t>
            </a:r>
            <a:r>
              <a:rPr lang="en-GB" sz="80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  <a:r>
              <a:rPr lang="es-ES" sz="4800" dirty="0" err="1">
                <a:latin typeface="Sabon Next LT" panose="02000500000000000000" pitchFamily="2" charset="0"/>
                <a:cs typeface="Leelawadee" panose="020B0502040204020203" pitchFamily="34" charset="-34"/>
              </a:rPr>
              <a:t>Physics-based</a:t>
            </a:r>
            <a:r>
              <a:rPr lang="es-ES" sz="4800" dirty="0">
                <a:latin typeface="Sabon Next LT" panose="02000500000000000000" pitchFamily="2" charset="0"/>
                <a:cs typeface="Leelawadee" panose="020B0502040204020203" pitchFamily="34" charset="-34"/>
              </a:rPr>
              <a:t> machine </a:t>
            </a:r>
            <a:r>
              <a:rPr lang="es-ES" sz="4800" dirty="0" err="1">
                <a:latin typeface="Sabon Next LT" panose="02000500000000000000" pitchFamily="2" charset="0"/>
                <a:cs typeface="Leelawadee" panose="020B0502040204020203" pitchFamily="34" charset="-34"/>
              </a:rPr>
              <a:t>learning</a:t>
            </a:r>
            <a:endParaRPr lang="ca-ES" sz="8800" dirty="0">
              <a:solidFill>
                <a:schemeClr val="tx2">
                  <a:lumMod val="50000"/>
                </a:schemeClr>
              </a:solidFill>
              <a:latin typeface="Sabon Next LT" panose="02000500000000000000" pitchFamily="2" charset="0"/>
              <a:cs typeface="Leelawadee" panose="020B05020402040202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624322"/>
            <a:ext cx="9220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Samuel </a:t>
            </a:r>
            <a:r>
              <a:rPr lang="fr-FR" sz="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Birmann</a:t>
            </a:r>
            <a:endParaRPr lang="en-GB" sz="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4550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Machine learning pipelines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607040" y="86530"/>
            <a:ext cx="13002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18" name="Picture 2" descr="xkcd: Machine Learning">
            <a:extLst>
              <a:ext uri="{FF2B5EF4-FFF2-40B4-BE49-F238E27FC236}">
                <a16:creationId xmlns:a16="http://schemas.microsoft.com/office/drawing/2014/main" id="{AB5959F1-ED2F-7FBC-665E-D92E1A6C2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8624" y="1826014"/>
            <a:ext cx="3996775" cy="472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Machine learning pipelines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38200" y="2054222"/>
            <a:ext cx="111834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	Split </a:t>
            </a:r>
            <a:r>
              <a:rPr lang="en-GB" sz="2800" i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X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and </a:t>
            </a:r>
            <a:r>
              <a:rPr lang="en-GB" sz="2800" i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Y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into train, validation and test datasets,</a:t>
            </a: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		where </a:t>
            </a:r>
            <a:r>
              <a:rPr lang="en-GB" sz="2800" i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X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is the feature matrix and </a:t>
            </a:r>
            <a:r>
              <a:rPr lang="en-GB" sz="2800" i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Y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is the target variable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	Train </a:t>
            </a:r>
            <a:r>
              <a:rPr lang="en-GB" sz="2800" dirty="0">
                <a:solidFill>
                  <a:srgbClr val="9D235A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parameters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of model </a:t>
            </a:r>
            <a:r>
              <a:rPr lang="en-GB" sz="2800" i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M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to learn a function </a:t>
            </a:r>
            <a:r>
              <a:rPr lang="en-GB" sz="2800" i="1" dirty="0">
                <a:solidFill>
                  <a:srgbClr val="9D235A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such as </a:t>
            </a:r>
            <a:r>
              <a:rPr lang="en-GB" sz="2800" i="1" dirty="0">
                <a:solidFill>
                  <a:schemeClr val="accent6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Y</a:t>
            </a:r>
            <a:r>
              <a:rPr lang="en-GB" sz="2800" i="1" dirty="0">
                <a:latin typeface="Sabon Next LT" panose="02000500000000000000" pitchFamily="2" charset="0"/>
                <a:cs typeface="Leelawadee UI" panose="020B0502040204020203" pitchFamily="34" charset="-34"/>
              </a:rPr>
              <a:t> = </a:t>
            </a:r>
            <a:r>
              <a:rPr lang="en-GB" sz="2800" i="1" dirty="0">
                <a:solidFill>
                  <a:srgbClr val="9D235A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f</a:t>
            </a:r>
            <a:r>
              <a:rPr lang="en-GB" sz="2800" i="1" dirty="0">
                <a:latin typeface="Sabon Next LT" panose="02000500000000000000" pitchFamily="2" charset="0"/>
                <a:cs typeface="Leelawadee UI" panose="020B0502040204020203" pitchFamily="34" charset="-34"/>
              </a:rPr>
              <a:t>(</a:t>
            </a:r>
            <a:r>
              <a:rPr lang="en-GB" sz="2800" i="1" dirty="0">
                <a:solidFill>
                  <a:srgbClr val="00206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X</a:t>
            </a:r>
            <a:r>
              <a:rPr lang="en-GB" sz="2800" i="1" dirty="0">
                <a:latin typeface="Sabon Next LT" panose="02000500000000000000" pitchFamily="2" charset="0"/>
                <a:cs typeface="Leelawadee UI" panose="020B0502040204020203" pitchFamily="34" charset="-34"/>
              </a:rPr>
              <a:t>)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</a:t>
            </a: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		     	</a:t>
            </a: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	Tune </a:t>
            </a:r>
            <a:r>
              <a:rPr lang="en-GB" sz="2800" dirty="0">
                <a:solidFill>
                  <a:srgbClr val="7030A0"/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hyperparameters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which determine model </a:t>
            </a:r>
            <a:r>
              <a:rPr lang="en-GB" sz="2800" i="1" dirty="0">
                <a:solidFill>
                  <a:schemeClr val="accent2">
                    <a:lumMod val="50000"/>
                  </a:schemeClr>
                </a:solidFill>
                <a:latin typeface="Sabon Next LT" panose="02000500000000000000" pitchFamily="2" charset="0"/>
                <a:cs typeface="Leelawadee UI" panose="020B0502040204020203" pitchFamily="34" charset="-34"/>
              </a:rPr>
              <a:t>M</a:t>
            </a:r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using the train 	and validation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r>
              <a:rPr lang="en-GB" sz="2800" dirty="0">
                <a:latin typeface="Sabon Next LT" panose="02000500000000000000" pitchFamily="2" charset="0"/>
                <a:cs typeface="Leelawadee UI" panose="020B0502040204020203" pitchFamily="34" charset="-34"/>
              </a:rPr>
              <a:t>     	Assess final model performance on independent test dataset </a:t>
            </a: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  <a:p>
            <a:endParaRPr lang="en-GB" sz="2800" dirty="0">
              <a:latin typeface="Sabon Next LT" panose="02000500000000000000" pitchFamily="2" charset="0"/>
              <a:cs typeface="Leelawadee UI" panose="020B0502040204020203" pitchFamily="34" charset="-34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502538" y="86530"/>
            <a:ext cx="1404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2050" name="Picture 2" descr="Gym Logo Gráfico Por skyacegraphic0220 · Creative Fabrica">
            <a:extLst>
              <a:ext uri="{FF2B5EF4-FFF2-40B4-BE49-F238E27FC236}">
                <a16:creationId xmlns:a16="http://schemas.microsoft.com/office/drawing/2014/main" id="{74AAA772-E33B-0B8A-1177-2C4F7895B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26626" r="18680" b="31803"/>
          <a:stretch/>
        </p:blipFill>
        <p:spPr bwMode="auto">
          <a:xfrm>
            <a:off x="757568" y="4307587"/>
            <a:ext cx="772264" cy="3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FA93451A-564A-8419-9103-9F7D5C30A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11" y="2103194"/>
            <a:ext cx="518392" cy="573764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E6C29A95-ED02-DCF1-939D-614617123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4" y="3217950"/>
            <a:ext cx="693712" cy="693712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706AE254-3E37-4BE9-3420-8E604EA90E0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64" y="5463632"/>
            <a:ext cx="575887" cy="5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FA9115FB-0DCC-05B3-9851-F375AEC1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6" b="15670"/>
          <a:stretch/>
        </p:blipFill>
        <p:spPr>
          <a:xfrm>
            <a:off x="-1" y="-6996"/>
            <a:ext cx="12192001" cy="8130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972145"/>
            <a:ext cx="10515600" cy="6877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Sabon Next LT" panose="02000500000000000000" pitchFamily="2" charset="0"/>
                <a:cs typeface="Leelawadee UI" panose="020B0502040204020203" pitchFamily="34" charset="-34"/>
              </a:rPr>
              <a:t>Neural networks in a nutshell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502538" y="86530"/>
            <a:ext cx="1404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Physics-based ML</a:t>
            </a:r>
          </a:p>
          <a:p>
            <a:pPr algn="r"/>
            <a:r>
              <a:rPr lang="en-GB" sz="11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  <a:endParaRPr lang="en-GB" sz="105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1026" name="Picture 2" descr="Feed Forward Neural Network for Classification">
            <a:extLst>
              <a:ext uri="{FF2B5EF4-FFF2-40B4-BE49-F238E27FC236}">
                <a16:creationId xmlns:a16="http://schemas.microsoft.com/office/drawing/2014/main" id="{5ADC5AF3-1FF6-2324-469E-11CA73CA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22" y="1826014"/>
            <a:ext cx="9605554" cy="355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E57406B-B392-A8C3-3412-07A19ADC00C1}"/>
              </a:ext>
            </a:extLst>
          </p:cNvPr>
          <p:cNvCxnSpPr>
            <a:cxnSpLocks/>
          </p:cNvCxnSpPr>
          <p:nvPr/>
        </p:nvCxnSpPr>
        <p:spPr>
          <a:xfrm flipV="1">
            <a:off x="3708400" y="4546600"/>
            <a:ext cx="292100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09A348C-671D-FD06-5BB8-7BE9E2A9FB6C}"/>
              </a:ext>
            </a:extLst>
          </p:cNvPr>
          <p:cNvCxnSpPr>
            <a:cxnSpLocks/>
          </p:cNvCxnSpPr>
          <p:nvPr/>
        </p:nvCxnSpPr>
        <p:spPr>
          <a:xfrm flipH="1" flipV="1">
            <a:off x="4965700" y="4998415"/>
            <a:ext cx="482600" cy="77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C477EDC-2119-3CE4-86BC-207AEA01EB9F}"/>
              </a:ext>
            </a:extLst>
          </p:cNvPr>
          <p:cNvSpPr txBox="1"/>
          <p:nvPr/>
        </p:nvSpPr>
        <p:spPr>
          <a:xfrm>
            <a:off x="3270250" y="5551643"/>
            <a:ext cx="87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1600" dirty="0">
                <a:latin typeface="Sabon Next LT" panose="02000500000000000000" pitchFamily="2" charset="0"/>
                <a:cs typeface="Sabon Next LT" panose="02000500000000000000" pitchFamily="2" charset="0"/>
              </a:rPr>
              <a:t>Weights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2D7783A-F6D1-7E9C-176E-6ACB69110B2E}"/>
              </a:ext>
            </a:extLst>
          </p:cNvPr>
          <p:cNvSpPr txBox="1"/>
          <p:nvPr/>
        </p:nvSpPr>
        <p:spPr>
          <a:xfrm>
            <a:off x="8732338" y="4853573"/>
            <a:ext cx="177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1600" dirty="0">
                <a:latin typeface="Sabon Next LT" panose="02000500000000000000" pitchFamily="2" charset="0"/>
                <a:cs typeface="Sabon Next LT" panose="02000500000000000000" pitchFamily="2" charset="0"/>
              </a:rPr>
              <a:t>Backpropagation</a:t>
            </a:r>
          </a:p>
        </p:txBody>
      </p:sp>
      <p:sp>
        <p:nvSpPr>
          <p:cNvPr id="26" name="Flecha en U 25">
            <a:extLst>
              <a:ext uri="{FF2B5EF4-FFF2-40B4-BE49-F238E27FC236}">
                <a16:creationId xmlns:a16="http://schemas.microsoft.com/office/drawing/2014/main" id="{47D95C89-0DDD-1A9B-02EC-FBD3C2183F02}"/>
              </a:ext>
            </a:extLst>
          </p:cNvPr>
          <p:cNvSpPr/>
          <p:nvPr/>
        </p:nvSpPr>
        <p:spPr>
          <a:xfrm rot="10800000">
            <a:off x="3270250" y="4780006"/>
            <a:ext cx="5200650" cy="486000"/>
          </a:xfrm>
          <a:prstGeom prst="uturnArrow">
            <a:avLst/>
          </a:prstGeom>
          <a:solidFill>
            <a:srgbClr val="3DA9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rgbClr val="3DA9A9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87E2448-D7CE-881E-8DED-F14F88F39A10}"/>
              </a:ext>
            </a:extLst>
          </p:cNvPr>
          <p:cNvSpPr txBox="1"/>
          <p:nvPr/>
        </p:nvSpPr>
        <p:spPr>
          <a:xfrm>
            <a:off x="4622800" y="5882593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1600" dirty="0">
                <a:latin typeface="Sabon Next LT" panose="02000500000000000000" pitchFamily="2" charset="0"/>
                <a:cs typeface="Sabon Next LT" panose="02000500000000000000" pitchFamily="2" charset="0"/>
              </a:rPr>
              <a:t>Activation function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B115F72-BD85-E7C5-4110-673C5298B3DD}"/>
              </a:ext>
            </a:extLst>
          </p:cNvPr>
          <p:cNvSpPr txBox="1"/>
          <p:nvPr/>
        </p:nvSpPr>
        <p:spPr>
          <a:xfrm>
            <a:off x="9319076" y="4031613"/>
            <a:ext cx="177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1600" dirty="0">
                <a:latin typeface="Sabon Next LT" panose="02000500000000000000" pitchFamily="2" charset="0"/>
                <a:cs typeface="Sabon Next LT" panose="02000500000000000000" pitchFamily="2" charset="0"/>
              </a:rPr>
              <a:t>Compute loss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5825D74E-D1B3-E6D8-1A27-8BEE32D93102}"/>
              </a:ext>
            </a:extLst>
          </p:cNvPr>
          <p:cNvCxnSpPr/>
          <p:nvPr/>
        </p:nvCxnSpPr>
        <p:spPr>
          <a:xfrm flipH="1">
            <a:off x="9617438" y="4466416"/>
            <a:ext cx="377462" cy="38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677FA22-B0B5-42B3-FDE8-4FCC096D53FF}"/>
              </a:ext>
            </a:extLst>
          </p:cNvPr>
          <p:cNvSpPr txBox="1"/>
          <p:nvPr/>
        </p:nvSpPr>
        <p:spPr>
          <a:xfrm>
            <a:off x="4622800" y="1822632"/>
            <a:ext cx="3032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1600" dirty="0">
                <a:latin typeface="Sabon Next LT" panose="02000500000000000000" pitchFamily="2" charset="0"/>
                <a:cs typeface="Sabon Next LT" panose="02000500000000000000" pitchFamily="2" charset="0"/>
              </a:rPr>
              <a:t>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82899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6" grpId="0" animBg="1"/>
      <p:bldP spid="29" grpId="0"/>
      <p:bldP spid="30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102519</TotalTime>
  <Words>1467</Words>
  <Application>Microsoft Macintosh PowerPoint</Application>
  <PresentationFormat>Panorámica</PresentationFormat>
  <Paragraphs>350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Arial</vt:lpstr>
      <vt:lpstr>Bahnschrift</vt:lpstr>
      <vt:lpstr>Calibri</vt:lpstr>
      <vt:lpstr>Calibri Light</vt:lpstr>
      <vt:lpstr>Cambria Math</vt:lpstr>
      <vt:lpstr>Courier New</vt:lpstr>
      <vt:lpstr>Helvetica</vt:lpstr>
      <vt:lpstr>Leelawadee UI</vt:lpstr>
      <vt:lpstr>Sabon Next LT</vt:lpstr>
      <vt:lpstr>Wingdings</vt:lpstr>
      <vt:lpstr>Thème Office</vt:lpstr>
      <vt:lpstr>Physics-based machine learning for glacier modelling</vt:lpstr>
      <vt:lpstr>1/3 Modelling the glacier system</vt:lpstr>
      <vt:lpstr>The glacier system</vt:lpstr>
      <vt:lpstr>Glacier evolution models</vt:lpstr>
      <vt:lpstr>Local vs Global glacier modelling</vt:lpstr>
      <vt:lpstr>    2/3 Physics-based machine learning</vt:lpstr>
      <vt:lpstr>Machine learning pipelines</vt:lpstr>
      <vt:lpstr>Machine learning pipelines</vt:lpstr>
      <vt:lpstr>Neural networks in a nutshell</vt:lpstr>
      <vt:lpstr>Regression for physical processes</vt:lpstr>
      <vt:lpstr>Regression for physical processes</vt:lpstr>
      <vt:lpstr>1. Respecting physics</vt:lpstr>
      <vt:lpstr>1. Respecting physics</vt:lpstr>
      <vt:lpstr>1. Respecting physics</vt:lpstr>
      <vt:lpstr>1. Respecting physics</vt:lpstr>
      <vt:lpstr>1. Respecting physics</vt:lpstr>
      <vt:lpstr>1. Respecting physics</vt:lpstr>
      <vt:lpstr>1. Respecting physics</vt:lpstr>
      <vt:lpstr>1. Respecting physics</vt:lpstr>
      <vt:lpstr>Regression for physical processes</vt:lpstr>
      <vt:lpstr>2. Trustworthy models</vt:lpstr>
      <vt:lpstr>2. Trustworthy models</vt:lpstr>
      <vt:lpstr>2. Trustworthy models</vt:lpstr>
      <vt:lpstr>2. Trustworthy models</vt:lpstr>
      <vt:lpstr>Regression for physical processes</vt:lpstr>
      <vt:lpstr>3. Being mindful about model limitations</vt:lpstr>
      <vt:lpstr>3/3 Project description</vt:lpstr>
      <vt:lpstr>Machine learning for mass balance modelling</vt:lpstr>
      <vt:lpstr>Machine learning for mass balance modelling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bolibarj</dc:creator>
  <cp:lastModifiedBy>Bolibar, J. (Jordi)</cp:lastModifiedBy>
  <cp:revision>1012</cp:revision>
  <dcterms:created xsi:type="dcterms:W3CDTF">2019-11-12T15:06:50Z</dcterms:created>
  <dcterms:modified xsi:type="dcterms:W3CDTF">2022-08-29T12:46:47Z</dcterms:modified>
</cp:coreProperties>
</file>